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 id="2147483661" r:id="rId2"/>
  </p:sldMasterIdLst>
  <p:notesMasterIdLst>
    <p:notesMasterId r:id="rId21"/>
  </p:notesMasterIdLst>
  <p:sldIdLst>
    <p:sldId id="256" r:id="rId3"/>
    <p:sldId id="275" r:id="rId4"/>
    <p:sldId id="258" r:id="rId5"/>
    <p:sldId id="257" r:id="rId6"/>
    <p:sldId id="283" r:id="rId7"/>
    <p:sldId id="261" r:id="rId8"/>
    <p:sldId id="262" r:id="rId9"/>
    <p:sldId id="263" r:id="rId10"/>
    <p:sldId id="274" r:id="rId11"/>
    <p:sldId id="276" r:id="rId12"/>
    <p:sldId id="277" r:id="rId13"/>
    <p:sldId id="267" r:id="rId14"/>
    <p:sldId id="269" r:id="rId15"/>
    <p:sldId id="270" r:id="rId16"/>
    <p:sldId id="279" r:id="rId17"/>
    <p:sldId id="280" r:id="rId18"/>
    <p:sldId id="281" r:id="rId19"/>
    <p:sldId id="271" r:id="rId20"/>
  </p:sldIdLst>
  <p:sldSz cx="9144000" cy="6858000" type="screen4x3"/>
  <p:notesSz cx="6858000" cy="9144000"/>
  <p:embeddedFontLst>
    <p:embeddedFont>
      <p:font typeface="Archivo Narrow" pitchFamily="2" charset="77"/>
      <p:regular r:id="rId22"/>
      <p:bold r:id="rId23"/>
      <p:italic r:id="rId24"/>
      <p:boldItalic r:id="rId25"/>
    </p:embeddedFont>
    <p:embeddedFont>
      <p:font typeface="Georgia" panose="02040502050405020303" pitchFamily="18" charset="0"/>
      <p:regular r:id="rId26"/>
      <p:bold r:id="rId27"/>
      <p:italic r:id="rId28"/>
      <p:boldItalic r:id="rId29"/>
    </p:embeddedFont>
    <p:embeddedFont>
      <p:font typeface="Lucida Bright" panose="02040602050505020304" pitchFamily="18" charset="77"/>
      <p:regular r:id="rId30"/>
      <p:bold r:id="rId31"/>
      <p:italic r:id="rId32"/>
      <p:boldItalic r:id="rId33"/>
    </p:embeddedFont>
    <p:embeddedFont>
      <p:font typeface="Mistral" panose="03090702030407020403" pitchFamily="66" charset="0"/>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3" roundtripDataSignature="AMtx7miEbZkEkZdfF5cJh8DHhYD+fmejB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D9B36D-C533-4BED-B5EC-48A3DD03A0C6}">
  <a:tblStyle styleId="{02D9B36D-C533-4BED-B5EC-48A3DD03A0C6}" styleName="Table_0">
    <a:wholeTbl>
      <a:tcTxStyle>
        <a:font>
          <a:latin typeface="Arial"/>
          <a:ea typeface="Arial"/>
          <a:cs typeface="Arial"/>
        </a:font>
        <a:srgbClr val="000000"/>
      </a:tcTxStyle>
      <a:tcStyle>
        <a:tcBdr>
          <a:left>
            <a:ln w="6350" cap="flat" cmpd="sng">
              <a:solidFill>
                <a:srgbClr val="000000"/>
              </a:solidFill>
              <a:prstDash val="solid"/>
              <a:round/>
              <a:headEnd type="none" w="sm" len="sm"/>
              <a:tailEnd type="none" w="sm" len="sm"/>
            </a:ln>
          </a:left>
          <a:right>
            <a:ln w="6350" cap="flat" cmpd="sng">
              <a:solidFill>
                <a:srgbClr val="000000"/>
              </a:solidFill>
              <a:prstDash val="solid"/>
              <a:round/>
              <a:headEnd type="none" w="sm" len="sm"/>
              <a:tailEnd type="none" w="sm" len="sm"/>
            </a:ln>
          </a:right>
          <a:top>
            <a:ln w="6350" cap="flat" cmpd="sng">
              <a:solidFill>
                <a:srgbClr val="000000"/>
              </a:solidFill>
              <a:prstDash val="solid"/>
              <a:round/>
              <a:headEnd type="none" w="sm" len="sm"/>
              <a:tailEnd type="none" w="sm" len="sm"/>
            </a:ln>
          </a:top>
          <a:bottom>
            <a:ln w="6350" cap="flat" cmpd="sng">
              <a:solidFill>
                <a:srgbClr val="000000"/>
              </a:solidFill>
              <a:prstDash val="solid"/>
              <a:round/>
              <a:headEnd type="none" w="sm" len="sm"/>
              <a:tailEnd type="none" w="sm" len="sm"/>
            </a:ln>
          </a:bottom>
          <a:insideH>
            <a:ln w="6350" cap="flat" cmpd="sng">
              <a:solidFill>
                <a:srgbClr val="000000"/>
              </a:solidFill>
              <a:prstDash val="solid"/>
              <a:round/>
              <a:headEnd type="none" w="sm" len="sm"/>
              <a:tailEnd type="none" w="sm" len="sm"/>
            </a:ln>
          </a:insideH>
          <a:insideV>
            <a:ln w="635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2"/>
    <p:restoredTop sz="94689"/>
  </p:normalViewPr>
  <p:slideViewPr>
    <p:cSldViewPr snapToGrid="0">
      <p:cViewPr varScale="1">
        <p:scale>
          <a:sx n="147" d="100"/>
          <a:sy n="147" d="100"/>
        </p:scale>
        <p:origin x="15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font" Target="fonts/font13.fntdata"/><Relationship Id="rId47"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46"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43" Type="http://customschemas.google.com/relationships/presentationmetadata" Target="metadata"/><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Arial"/>
              <a:buChar char="●"/>
              <a:defRPr sz="1100" b="0" i="0" u="none" strike="noStrike" cap="none">
                <a:solidFill>
                  <a:schemeClr val="dk1"/>
                </a:solidFill>
                <a:latin typeface="Arial"/>
                <a:ea typeface="Arial"/>
                <a:cs typeface="Arial"/>
                <a:sym typeface="Arial"/>
              </a:defRPr>
            </a:lvl1pPr>
            <a:lvl2pPr marL="914400" marR="0" lvl="1" indent="-317500" algn="l" rtl="0">
              <a:lnSpc>
                <a:spcPct val="100000"/>
              </a:lnSpc>
              <a:spcBef>
                <a:spcPts val="0"/>
              </a:spcBef>
              <a:spcAft>
                <a:spcPts val="0"/>
              </a:spcAft>
              <a:buClr>
                <a:schemeClr val="dk1"/>
              </a:buClr>
              <a:buSzPts val="1400"/>
              <a:buFont typeface="Arial"/>
              <a:buChar char="○"/>
              <a:defRPr sz="1100" b="0" i="0" u="none" strike="noStrike" cap="none">
                <a:solidFill>
                  <a:schemeClr val="dk1"/>
                </a:solidFill>
                <a:latin typeface="Arial"/>
                <a:ea typeface="Arial"/>
                <a:cs typeface="Arial"/>
                <a:sym typeface="Arial"/>
              </a:defRPr>
            </a:lvl2pPr>
            <a:lvl3pPr marL="1371600" marR="0" lvl="2" indent="-317500" algn="l" rtl="0">
              <a:lnSpc>
                <a:spcPct val="100000"/>
              </a:lnSpc>
              <a:spcBef>
                <a:spcPts val="0"/>
              </a:spcBef>
              <a:spcAft>
                <a:spcPts val="0"/>
              </a:spcAft>
              <a:buClr>
                <a:schemeClr val="dk1"/>
              </a:buClr>
              <a:buSzPts val="1400"/>
              <a:buFont typeface="Arial"/>
              <a:buChar char="■"/>
              <a:defRPr sz="1100" b="0" i="0" u="none" strike="noStrike" cap="none">
                <a:solidFill>
                  <a:schemeClr val="dk1"/>
                </a:solidFill>
                <a:latin typeface="Arial"/>
                <a:ea typeface="Arial"/>
                <a:cs typeface="Arial"/>
                <a:sym typeface="Arial"/>
              </a:defRPr>
            </a:lvl3pPr>
            <a:lvl4pPr marL="1828800" marR="0" lvl="3" indent="-317500" algn="l" rtl="0">
              <a:lnSpc>
                <a:spcPct val="100000"/>
              </a:lnSpc>
              <a:spcBef>
                <a:spcPts val="0"/>
              </a:spcBef>
              <a:spcAft>
                <a:spcPts val="0"/>
              </a:spcAft>
              <a:buClr>
                <a:schemeClr val="dk1"/>
              </a:buClr>
              <a:buSzPts val="1400"/>
              <a:buFont typeface="Arial"/>
              <a:buChar char="●"/>
              <a:defRPr sz="1100" b="0" i="0" u="none" strike="noStrike" cap="none">
                <a:solidFill>
                  <a:schemeClr val="dk1"/>
                </a:solidFill>
                <a:latin typeface="Arial"/>
                <a:ea typeface="Arial"/>
                <a:cs typeface="Arial"/>
                <a:sym typeface="Arial"/>
              </a:defRPr>
            </a:lvl4pPr>
            <a:lvl5pPr marL="2286000" marR="0" lvl="4" indent="-317500" algn="l" rtl="0">
              <a:lnSpc>
                <a:spcPct val="100000"/>
              </a:lnSpc>
              <a:spcBef>
                <a:spcPts val="0"/>
              </a:spcBef>
              <a:spcAft>
                <a:spcPts val="0"/>
              </a:spcAft>
              <a:buClr>
                <a:schemeClr val="dk1"/>
              </a:buClr>
              <a:buSzPts val="1400"/>
              <a:buFont typeface="Arial"/>
              <a:buChar char="○"/>
              <a:defRPr sz="1100" b="0" i="0" u="none" strike="noStrike" cap="none">
                <a:solidFill>
                  <a:schemeClr val="dk1"/>
                </a:solidFill>
                <a:latin typeface="Arial"/>
                <a:ea typeface="Arial"/>
                <a:cs typeface="Arial"/>
                <a:sym typeface="Arial"/>
              </a:defRPr>
            </a:lvl5pPr>
            <a:lvl6pPr marL="2743200" marR="0" lvl="5" indent="-317500" algn="l" rtl="0">
              <a:lnSpc>
                <a:spcPct val="100000"/>
              </a:lnSpc>
              <a:spcBef>
                <a:spcPts val="0"/>
              </a:spcBef>
              <a:spcAft>
                <a:spcPts val="0"/>
              </a:spcAft>
              <a:buClr>
                <a:schemeClr val="dk1"/>
              </a:buClr>
              <a:buSzPts val="1400"/>
              <a:buFont typeface="Arial"/>
              <a:buChar char="■"/>
              <a:defRPr sz="1100" b="0" i="0" u="none" strike="noStrike" cap="none">
                <a:solidFill>
                  <a:schemeClr val="dk1"/>
                </a:solidFill>
                <a:latin typeface="Arial"/>
                <a:ea typeface="Arial"/>
                <a:cs typeface="Arial"/>
                <a:sym typeface="Arial"/>
              </a:defRPr>
            </a:lvl6pPr>
            <a:lvl7pPr marL="3200400" marR="0" lvl="6" indent="-317500" algn="l" rtl="0">
              <a:lnSpc>
                <a:spcPct val="100000"/>
              </a:lnSpc>
              <a:spcBef>
                <a:spcPts val="0"/>
              </a:spcBef>
              <a:spcAft>
                <a:spcPts val="0"/>
              </a:spcAft>
              <a:buClr>
                <a:schemeClr val="dk1"/>
              </a:buClr>
              <a:buSzPts val="1400"/>
              <a:buFont typeface="Arial"/>
              <a:buChar char="●"/>
              <a:defRPr sz="1100" b="0" i="0" u="none" strike="noStrike" cap="none">
                <a:solidFill>
                  <a:schemeClr val="dk1"/>
                </a:solidFill>
                <a:latin typeface="Arial"/>
                <a:ea typeface="Arial"/>
                <a:cs typeface="Arial"/>
                <a:sym typeface="Arial"/>
              </a:defRPr>
            </a:lvl7pPr>
            <a:lvl8pPr marL="3657600" marR="0" lvl="7" indent="-317500" algn="l" rtl="0">
              <a:lnSpc>
                <a:spcPct val="100000"/>
              </a:lnSpc>
              <a:spcBef>
                <a:spcPts val="0"/>
              </a:spcBef>
              <a:spcAft>
                <a:spcPts val="0"/>
              </a:spcAft>
              <a:buClr>
                <a:schemeClr val="dk1"/>
              </a:buClr>
              <a:buSzPts val="1400"/>
              <a:buFont typeface="Arial"/>
              <a:buChar char="○"/>
              <a:defRPr sz="1100" b="0" i="0" u="none" strike="noStrike" cap="none">
                <a:solidFill>
                  <a:schemeClr val="dk1"/>
                </a:solidFill>
                <a:latin typeface="Arial"/>
                <a:ea typeface="Arial"/>
                <a:cs typeface="Arial"/>
                <a:sym typeface="Arial"/>
              </a:defRPr>
            </a:lvl8pPr>
            <a:lvl9pPr marL="4114800" marR="0" lvl="8" indent="-317500" algn="l" rtl="0">
              <a:lnSpc>
                <a:spcPct val="100000"/>
              </a:lnSpc>
              <a:spcBef>
                <a:spcPts val="0"/>
              </a:spcBef>
              <a:spcAft>
                <a:spcPts val="0"/>
              </a:spcAft>
              <a:buClr>
                <a:schemeClr val="dk1"/>
              </a:buClr>
              <a:buSzPts val="1400"/>
              <a:buFont typeface="Arial"/>
              <a:buChar char="■"/>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400"/>
              <a:buFont typeface="Arial"/>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ad544d9c86_0_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Google Shape;219;gad544d9c86_0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5"/>
          <p:cNvSpPr txBox="1">
            <a:spLocks noGrp="1"/>
          </p:cNvSpPr>
          <p:nvPr>
            <p:ph type="ctrTitle"/>
          </p:nvPr>
        </p:nvSpPr>
        <p:spPr>
          <a:xfrm>
            <a:off x="311700" y="1886797"/>
            <a:ext cx="8520600" cy="1842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1" name="Google Shape;11;p5"/>
          <p:cNvSpPr txBox="1">
            <a:spLocks noGrp="1"/>
          </p:cNvSpPr>
          <p:nvPr>
            <p:ph type="subTitle" idx="1"/>
          </p:nvPr>
        </p:nvSpPr>
        <p:spPr>
          <a:xfrm>
            <a:off x="311700" y="3778833"/>
            <a:ext cx="8520600" cy="1056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800"/>
              <a:buNone/>
              <a:defRPr sz="2800"/>
            </a:lvl1pPr>
            <a:lvl2pPr lvl="1" algn="ctr">
              <a:lnSpc>
                <a:spcPct val="100000"/>
              </a:lnSpc>
              <a:spcBef>
                <a:spcPts val="0"/>
              </a:spcBef>
              <a:spcAft>
                <a:spcPts val="0"/>
              </a:spcAft>
              <a:buClr>
                <a:srgbClr val="000000"/>
              </a:buClr>
              <a:buSzPts val="2800"/>
              <a:buNone/>
              <a:defRPr sz="2800"/>
            </a:lvl2pPr>
            <a:lvl3pPr lvl="2" algn="ctr">
              <a:lnSpc>
                <a:spcPct val="100000"/>
              </a:lnSpc>
              <a:spcBef>
                <a:spcPts val="0"/>
              </a:spcBef>
              <a:spcAft>
                <a:spcPts val="0"/>
              </a:spcAft>
              <a:buClr>
                <a:srgbClr val="000000"/>
              </a:buClr>
              <a:buSzPts val="2800"/>
              <a:buNone/>
              <a:defRPr sz="2800"/>
            </a:lvl3pPr>
            <a:lvl4pPr lvl="3" algn="ctr">
              <a:lnSpc>
                <a:spcPct val="100000"/>
              </a:lnSpc>
              <a:spcBef>
                <a:spcPts val="0"/>
              </a:spcBef>
              <a:spcAft>
                <a:spcPts val="0"/>
              </a:spcAft>
              <a:buClr>
                <a:srgbClr val="000000"/>
              </a:buClr>
              <a:buSzPts val="2800"/>
              <a:buNone/>
              <a:defRPr sz="2800"/>
            </a:lvl4pPr>
            <a:lvl5pPr lvl="4" algn="ctr">
              <a:lnSpc>
                <a:spcPct val="100000"/>
              </a:lnSpc>
              <a:spcBef>
                <a:spcPts val="0"/>
              </a:spcBef>
              <a:spcAft>
                <a:spcPts val="0"/>
              </a:spcAft>
              <a:buClr>
                <a:srgbClr val="000000"/>
              </a:buClr>
              <a:buSzPts val="2800"/>
              <a:buNone/>
              <a:defRPr sz="2800"/>
            </a:lvl5pPr>
            <a:lvl6pPr lvl="5" algn="ctr">
              <a:lnSpc>
                <a:spcPct val="100000"/>
              </a:lnSpc>
              <a:spcBef>
                <a:spcPts val="0"/>
              </a:spcBef>
              <a:spcAft>
                <a:spcPts val="0"/>
              </a:spcAft>
              <a:buClr>
                <a:srgbClr val="000000"/>
              </a:buClr>
              <a:buSzPts val="2800"/>
              <a:buNone/>
              <a:defRPr sz="2800"/>
            </a:lvl6pPr>
            <a:lvl7pPr lvl="6" algn="ctr">
              <a:lnSpc>
                <a:spcPct val="100000"/>
              </a:lnSpc>
              <a:spcBef>
                <a:spcPts val="0"/>
              </a:spcBef>
              <a:spcAft>
                <a:spcPts val="0"/>
              </a:spcAft>
              <a:buClr>
                <a:srgbClr val="000000"/>
              </a:buClr>
              <a:buSzPts val="2800"/>
              <a:buNone/>
              <a:defRPr sz="2800"/>
            </a:lvl7pPr>
            <a:lvl8pPr lvl="7" algn="ctr">
              <a:lnSpc>
                <a:spcPct val="100000"/>
              </a:lnSpc>
              <a:spcBef>
                <a:spcPts val="0"/>
              </a:spcBef>
              <a:spcAft>
                <a:spcPts val="0"/>
              </a:spcAft>
              <a:buClr>
                <a:srgbClr val="000000"/>
              </a:buClr>
              <a:buSzPts val="2800"/>
              <a:buNone/>
              <a:defRPr sz="2800"/>
            </a:lvl8pPr>
            <a:lvl9pPr lvl="8" algn="ctr">
              <a:lnSpc>
                <a:spcPct val="100000"/>
              </a:lnSpc>
              <a:spcBef>
                <a:spcPts val="0"/>
              </a:spcBef>
              <a:spcAft>
                <a:spcPts val="0"/>
              </a:spcAft>
              <a:buClr>
                <a:srgbClr val="000000"/>
              </a:buClr>
              <a:buSzPts val="2800"/>
              <a:buNone/>
              <a:defRPr sz="2800"/>
            </a:lvl9pPr>
          </a:lstStyle>
          <a:p>
            <a:endParaRPr/>
          </a:p>
        </p:txBody>
      </p:sp>
      <p:sp>
        <p:nvSpPr>
          <p:cNvPr id="12" name="Google Shape;12;p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13" name="Google Shape;13;p5"/>
          <p:cNvSpPr/>
          <p:nvPr/>
        </p:nvSpPr>
        <p:spPr>
          <a:xfrm flipH="1">
            <a:off x="18" y="67300"/>
            <a:ext cx="9143982" cy="1420254"/>
          </a:xfrm>
          <a:prstGeom prst="flowChartDocumen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5"/>
          <p:cNvSpPr/>
          <p:nvPr/>
        </p:nvSpPr>
        <p:spPr>
          <a:xfrm flipH="1">
            <a:off x="18" y="0"/>
            <a:ext cx="9143982" cy="1420254"/>
          </a:xfrm>
          <a:prstGeom prst="flowChartDocument">
            <a:avLst/>
          </a:prstGeom>
          <a:solidFill>
            <a:srgbClr val="0B53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5"/>
          <p:cNvSpPr/>
          <p:nvPr/>
        </p:nvSpPr>
        <p:spPr>
          <a:xfrm>
            <a:off x="-11025" y="5919900"/>
            <a:ext cx="9155100" cy="9381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5"/>
          <p:cNvSpPr txBox="1"/>
          <p:nvPr/>
        </p:nvSpPr>
        <p:spPr>
          <a:xfrm>
            <a:off x="25" y="5919900"/>
            <a:ext cx="3572100" cy="93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1" i="0" u="none" strike="noStrike" cap="none">
                <a:solidFill>
                  <a:srgbClr val="FFFFFF"/>
                </a:solidFill>
                <a:latin typeface="Georgia"/>
                <a:ea typeface="Georgia"/>
                <a:cs typeface="Georgia"/>
                <a:sym typeface="Georgia"/>
              </a:rPr>
              <a:t>MISSION</a:t>
            </a:r>
            <a:endParaRPr sz="14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FFFFFF"/>
              </a:buClr>
              <a:buSzPts val="1100"/>
              <a:buFont typeface="Georgia"/>
              <a:buNone/>
            </a:pPr>
            <a:r>
              <a:rPr lang="en-GB" sz="1100" b="0" i="0" u="none" strike="noStrike" cap="none">
                <a:solidFill>
                  <a:srgbClr val="FFFFFF"/>
                </a:solidFill>
                <a:latin typeface="Georgia"/>
                <a:ea typeface="Georgia"/>
                <a:cs typeface="Georgia"/>
                <a:sym typeface="Georgia"/>
              </a:rPr>
              <a:t>CHRIST is a nurturing ground for an individual’s holistic development to make effective contribution to the society in a dynamic environment</a:t>
            </a:r>
            <a:endParaRPr sz="1100" b="0" i="0" u="none" strike="noStrike" cap="none">
              <a:solidFill>
                <a:srgbClr val="FFFFFF"/>
              </a:solidFill>
              <a:latin typeface="Georgia"/>
              <a:ea typeface="Georgia"/>
              <a:cs typeface="Georgia"/>
              <a:sym typeface="Georgia"/>
            </a:endParaRPr>
          </a:p>
        </p:txBody>
      </p:sp>
      <p:sp>
        <p:nvSpPr>
          <p:cNvPr id="17" name="Google Shape;17;p5"/>
          <p:cNvSpPr txBox="1"/>
          <p:nvPr/>
        </p:nvSpPr>
        <p:spPr>
          <a:xfrm>
            <a:off x="3709075" y="5919900"/>
            <a:ext cx="2030700" cy="641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1" i="0" u="none" strike="noStrike" cap="none">
                <a:solidFill>
                  <a:srgbClr val="FFFFFF"/>
                </a:solidFill>
                <a:latin typeface="Georgia"/>
                <a:ea typeface="Georgia"/>
                <a:cs typeface="Georgia"/>
                <a:sym typeface="Georgia"/>
              </a:rPr>
              <a:t>VISION</a:t>
            </a:r>
            <a:endParaRPr sz="14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FFFFFF"/>
              </a:buClr>
              <a:buSzPts val="1100"/>
              <a:buFont typeface="Georgia"/>
              <a:buNone/>
            </a:pPr>
            <a:r>
              <a:rPr lang="en-GB" sz="1100" b="0" i="0" u="none" strike="noStrike" cap="none">
                <a:solidFill>
                  <a:srgbClr val="FFFFFF"/>
                </a:solidFill>
                <a:latin typeface="Georgia"/>
                <a:ea typeface="Georgia"/>
                <a:cs typeface="Georgia"/>
                <a:sym typeface="Georgia"/>
              </a:rPr>
              <a:t>Excellence and Service</a:t>
            </a:r>
            <a:endParaRPr sz="1100" b="0" i="0" u="none" strike="noStrike" cap="none">
              <a:solidFill>
                <a:srgbClr val="FFFFFF"/>
              </a:solidFill>
              <a:latin typeface="Georgia"/>
              <a:ea typeface="Georgia"/>
              <a:cs typeface="Georgia"/>
              <a:sym typeface="Georgia"/>
            </a:endParaRPr>
          </a:p>
        </p:txBody>
      </p:sp>
      <p:sp>
        <p:nvSpPr>
          <p:cNvPr id="18" name="Google Shape;18;p5"/>
          <p:cNvSpPr txBox="1"/>
          <p:nvPr/>
        </p:nvSpPr>
        <p:spPr>
          <a:xfrm>
            <a:off x="6067875" y="5919900"/>
            <a:ext cx="2984400" cy="93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1" i="0" u="none" strike="noStrike" cap="none">
                <a:solidFill>
                  <a:srgbClr val="FFFFFF"/>
                </a:solidFill>
                <a:latin typeface="Georgia"/>
                <a:ea typeface="Georgia"/>
                <a:cs typeface="Georgia"/>
                <a:sym typeface="Georgia"/>
              </a:rPr>
              <a:t>CORE   VALUES</a:t>
            </a:r>
            <a:endParaRPr sz="1400" b="1" i="0" u="none" strike="noStrike" cap="none">
              <a:solidFill>
                <a:srgbClr val="FFFFFF"/>
              </a:solidFill>
              <a:latin typeface="Georgia"/>
              <a:ea typeface="Georgia"/>
              <a:cs typeface="Georgia"/>
              <a:sym typeface="Georgia"/>
            </a:endParaRPr>
          </a:p>
          <a:p>
            <a:pPr marL="0" marR="0" lvl="0" indent="0" algn="ctr" rtl="0">
              <a:lnSpc>
                <a:spcPct val="100000"/>
              </a:lnSpc>
              <a:spcBef>
                <a:spcPts val="0"/>
              </a:spcBef>
              <a:spcAft>
                <a:spcPts val="0"/>
              </a:spcAft>
              <a:buClr>
                <a:srgbClr val="FFFFFF"/>
              </a:buClr>
              <a:buSzPts val="1100"/>
              <a:buFont typeface="Georgia"/>
              <a:buNone/>
            </a:pPr>
            <a:r>
              <a:rPr lang="en-GB" sz="1100" b="0" i="0" u="none" strike="noStrike" cap="none">
                <a:solidFill>
                  <a:srgbClr val="FFFFFF"/>
                </a:solidFill>
                <a:latin typeface="Georgia"/>
                <a:ea typeface="Georgia"/>
                <a:cs typeface="Georgia"/>
                <a:sym typeface="Georgia"/>
              </a:rPr>
              <a:t>Faith in God |  Moral Uprightness</a:t>
            </a:r>
            <a:br>
              <a:rPr lang="en-GB" sz="1100" b="0" i="0" u="none" strike="noStrike" cap="none">
                <a:solidFill>
                  <a:srgbClr val="FFFFFF"/>
                </a:solidFill>
                <a:latin typeface="Georgia"/>
                <a:ea typeface="Georgia"/>
                <a:cs typeface="Georgia"/>
                <a:sym typeface="Georgia"/>
              </a:rPr>
            </a:br>
            <a:r>
              <a:rPr lang="en-GB" sz="1100" b="0" i="0" u="none" strike="noStrike" cap="none">
                <a:solidFill>
                  <a:srgbClr val="FFFFFF"/>
                </a:solidFill>
                <a:latin typeface="Georgia"/>
                <a:ea typeface="Georgia"/>
                <a:cs typeface="Georgia"/>
                <a:sym typeface="Georgia"/>
              </a:rPr>
              <a:t> Love of Fellow Beings   </a:t>
            </a:r>
            <a:br>
              <a:rPr lang="en-GB" sz="1100" b="0" i="0" u="none" strike="noStrike" cap="none">
                <a:solidFill>
                  <a:srgbClr val="FFFFFF"/>
                </a:solidFill>
                <a:latin typeface="Georgia"/>
                <a:ea typeface="Georgia"/>
                <a:cs typeface="Georgia"/>
                <a:sym typeface="Georgia"/>
              </a:rPr>
            </a:br>
            <a:r>
              <a:rPr lang="en-GB" sz="1100" b="0" i="0" u="none" strike="noStrike" cap="none">
                <a:solidFill>
                  <a:srgbClr val="FFFFFF"/>
                </a:solidFill>
                <a:latin typeface="Georgia"/>
                <a:ea typeface="Georgia"/>
                <a:cs typeface="Georgia"/>
                <a:sym typeface="Georgia"/>
              </a:rPr>
              <a:t>Social Responsibility | Pursuit of Excellence</a:t>
            </a:r>
            <a:endParaRPr sz="1100" b="0" i="0" u="none" strike="noStrike" cap="none">
              <a:solidFill>
                <a:srgbClr val="FFFFFF"/>
              </a:solidFill>
              <a:latin typeface="Georgia"/>
              <a:ea typeface="Georgia"/>
              <a:cs typeface="Georgia"/>
              <a:sym typeface="Georgia"/>
            </a:endParaRPr>
          </a:p>
        </p:txBody>
      </p:sp>
      <p:pic>
        <p:nvPicPr>
          <p:cNvPr id="19" name="Google Shape;19;p5"/>
          <p:cNvPicPr preferRelativeResize="0"/>
          <p:nvPr/>
        </p:nvPicPr>
        <p:blipFill rotWithShape="1">
          <a:blip r:embed="rId2">
            <a:alphaModFix/>
          </a:blip>
          <a:srcRect/>
          <a:stretch/>
        </p:blipFill>
        <p:spPr>
          <a:xfrm>
            <a:off x="5943450" y="232167"/>
            <a:ext cx="2764676" cy="100220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0"/>
        <p:cNvGrpSpPr/>
        <p:nvPr/>
      </p:nvGrpSpPr>
      <p:grpSpPr>
        <a:xfrm>
          <a:off x="0" y="0"/>
          <a:ext cx="0" cy="0"/>
          <a:chOff x="0" y="0"/>
          <a:chExt cx="0" cy="0"/>
        </a:xfrm>
      </p:grpSpPr>
      <p:sp>
        <p:nvSpPr>
          <p:cNvPr id="101" name="Google Shape;101;p15"/>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102" name="Google Shape;102;p15"/>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5"/>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104" name="Google Shape;104;p15"/>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15"/>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15"/>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Shape 30"/>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lstStyle>
            <a:lvl1pPr marL="457200" lvl="0" indent="-368300">
              <a:spcBef>
                <a:spcPts val="0"/>
              </a:spcBef>
              <a:spcAft>
                <a:spcPts val="0"/>
              </a:spcAft>
              <a:buSzPts val="22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42900">
              <a:spcBef>
                <a:spcPts val="600"/>
              </a:spcBef>
              <a:spcAft>
                <a:spcPts val="0"/>
              </a:spcAft>
              <a:buSzPts val="1800"/>
              <a:buChar char="●"/>
              <a:defRPr/>
            </a:lvl4pPr>
            <a:lvl5pPr marL="2286000" lvl="4" indent="-342900">
              <a:spcBef>
                <a:spcPts val="600"/>
              </a:spcBef>
              <a:spcAft>
                <a:spcPts val="0"/>
              </a:spcAft>
              <a:buSzPts val="1800"/>
              <a:buChar char="○"/>
              <a:defRPr/>
            </a:lvl5pPr>
            <a:lvl6pPr marL="2743200" lvl="5" indent="-342900">
              <a:spcBef>
                <a:spcPts val="600"/>
              </a:spcBef>
              <a:spcAft>
                <a:spcPts val="0"/>
              </a:spcAft>
              <a:buSzPts val="1800"/>
              <a:buChar char="■"/>
              <a:defRPr/>
            </a:lvl6pPr>
            <a:lvl7pPr marL="3200400" lvl="6" indent="-342900">
              <a:spcBef>
                <a:spcPts val="600"/>
              </a:spcBef>
              <a:spcAft>
                <a:spcPts val="0"/>
              </a:spcAft>
              <a:buSzPts val="1800"/>
              <a:buChar char="●"/>
              <a:defRPr/>
            </a:lvl7pPr>
            <a:lvl8pPr marL="3657600" lvl="7" indent="-342900">
              <a:spcBef>
                <a:spcPts val="600"/>
              </a:spcBef>
              <a:spcAft>
                <a:spcPts val="0"/>
              </a:spcAft>
              <a:buSzPts val="1800"/>
              <a:buChar char="○"/>
              <a:defRPr/>
            </a:lvl8pPr>
            <a:lvl9pPr marL="4114800" lvl="8" indent="-342900">
              <a:spcBef>
                <a:spcPts val="600"/>
              </a:spcBef>
              <a:spcAft>
                <a:spcPts val="600"/>
              </a:spcAft>
              <a:buSzPts val="1800"/>
              <a:buChar char="■"/>
              <a:defRPr/>
            </a:lvl9pPr>
          </a:lstStyle>
          <a:p>
            <a:endParaRPr/>
          </a:p>
        </p:txBody>
      </p:sp>
      <p:sp>
        <p:nvSpPr>
          <p:cNvPr id="31" name="Shape 3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32" name="Shape 32"/>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34" name="Shape 34"/>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555750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0" y="1886797"/>
            <a:ext cx="8520600" cy="1842900"/>
          </a:xfrm>
          <a:prstGeom prst="rect">
            <a:avLst/>
          </a:prstGeom>
        </p:spPr>
        <p:txBody>
          <a:bodyPr spcFirstLastPara="1" wrap="square" lIns="91425" tIns="91425" rIns="91425" bIns="91425" anchor="b"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1" name="Shape 11"/>
          <p:cNvSpPr txBox="1">
            <a:spLocks noGrp="1"/>
          </p:cNvSpPr>
          <p:nvPr>
            <p:ph type="subTitle" idx="1"/>
          </p:nvPr>
        </p:nvSpPr>
        <p:spPr>
          <a:xfrm>
            <a:off x="311700" y="3778833"/>
            <a:ext cx="8520600" cy="10569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13" name="Shape 13"/>
          <p:cNvSpPr/>
          <p:nvPr/>
        </p:nvSpPr>
        <p:spPr>
          <a:xfrm flipH="1">
            <a:off x="18" y="67300"/>
            <a:ext cx="9143982" cy="1420254"/>
          </a:xfrm>
          <a:prstGeom prst="flowChartDocument">
            <a:avLst/>
          </a:prstGeom>
          <a:no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flipH="1">
            <a:off x="18" y="0"/>
            <a:ext cx="9143982" cy="1420254"/>
          </a:xfrm>
          <a:prstGeom prst="flowChartDocument">
            <a:avLst/>
          </a:prstGeom>
          <a:solidFill>
            <a:srgbClr val="0B539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a:off x="-11025" y="5919900"/>
            <a:ext cx="9155100" cy="9381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txBox="1"/>
          <p:nvPr/>
        </p:nvSpPr>
        <p:spPr>
          <a:xfrm>
            <a:off x="25" y="5919900"/>
            <a:ext cx="3572100" cy="93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b="1">
                <a:solidFill>
                  <a:srgbClr val="FFFFFF"/>
                </a:solidFill>
                <a:latin typeface="Georgia"/>
                <a:ea typeface="Georgia"/>
                <a:cs typeface="Georgia"/>
                <a:sym typeface="Georgia"/>
              </a:rPr>
              <a:t>MISSION</a:t>
            </a:r>
            <a:endParaRPr b="1">
              <a:solidFill>
                <a:srgbClr val="FFFFFF"/>
              </a:solidFill>
              <a:latin typeface="Georgia"/>
              <a:ea typeface="Georgia"/>
              <a:cs typeface="Georgia"/>
              <a:sym typeface="Georgia"/>
            </a:endParaRPr>
          </a:p>
          <a:p>
            <a:pPr marL="0" lvl="0" indent="0" algn="ctr" rtl="0">
              <a:spcBef>
                <a:spcPts val="0"/>
              </a:spcBef>
              <a:spcAft>
                <a:spcPts val="0"/>
              </a:spcAft>
              <a:buNone/>
            </a:pPr>
            <a:r>
              <a:rPr lang="en-GB" sz="1100">
                <a:solidFill>
                  <a:srgbClr val="FFFFFF"/>
                </a:solidFill>
                <a:latin typeface="Georgia"/>
                <a:ea typeface="Georgia"/>
                <a:cs typeface="Georgia"/>
                <a:sym typeface="Georgia"/>
              </a:rPr>
              <a:t>CHRIST is a nurturing ground for an individual’s holistic development to make effective contribution to the society in a dynamic environment</a:t>
            </a:r>
            <a:endParaRPr sz="1100">
              <a:solidFill>
                <a:srgbClr val="FFFFFF"/>
              </a:solidFill>
              <a:latin typeface="Georgia"/>
              <a:ea typeface="Georgia"/>
              <a:cs typeface="Georgia"/>
              <a:sym typeface="Georgia"/>
            </a:endParaRPr>
          </a:p>
        </p:txBody>
      </p:sp>
      <p:sp>
        <p:nvSpPr>
          <p:cNvPr id="17" name="Shape 17"/>
          <p:cNvSpPr txBox="1"/>
          <p:nvPr/>
        </p:nvSpPr>
        <p:spPr>
          <a:xfrm>
            <a:off x="3709075" y="5919900"/>
            <a:ext cx="2030700" cy="6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FFFFFF"/>
                </a:solidFill>
                <a:latin typeface="Georgia"/>
                <a:ea typeface="Georgia"/>
                <a:cs typeface="Georgia"/>
                <a:sym typeface="Georgia"/>
              </a:rPr>
              <a:t>VISION</a:t>
            </a:r>
            <a:endParaRPr b="1">
              <a:solidFill>
                <a:srgbClr val="FFFFFF"/>
              </a:solidFill>
              <a:latin typeface="Georgia"/>
              <a:ea typeface="Georgia"/>
              <a:cs typeface="Georgia"/>
              <a:sym typeface="Georgia"/>
            </a:endParaRPr>
          </a:p>
          <a:p>
            <a:pPr marL="0" lvl="0" indent="0" algn="ctr" rtl="0">
              <a:spcBef>
                <a:spcPts val="0"/>
              </a:spcBef>
              <a:spcAft>
                <a:spcPts val="0"/>
              </a:spcAft>
              <a:buNone/>
            </a:pPr>
            <a:r>
              <a:rPr lang="en-GB" sz="1100">
                <a:solidFill>
                  <a:srgbClr val="FFFFFF"/>
                </a:solidFill>
                <a:latin typeface="Georgia"/>
                <a:ea typeface="Georgia"/>
                <a:cs typeface="Georgia"/>
                <a:sym typeface="Georgia"/>
              </a:rPr>
              <a:t>Excellence and Service</a:t>
            </a:r>
            <a:endParaRPr sz="1100">
              <a:solidFill>
                <a:srgbClr val="FFFFFF"/>
              </a:solidFill>
              <a:latin typeface="Georgia"/>
              <a:ea typeface="Georgia"/>
              <a:cs typeface="Georgia"/>
              <a:sym typeface="Georgia"/>
            </a:endParaRPr>
          </a:p>
        </p:txBody>
      </p:sp>
      <p:sp>
        <p:nvSpPr>
          <p:cNvPr id="18" name="Shape 18"/>
          <p:cNvSpPr txBox="1"/>
          <p:nvPr/>
        </p:nvSpPr>
        <p:spPr>
          <a:xfrm>
            <a:off x="6067875" y="5919900"/>
            <a:ext cx="2984400" cy="93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b="1">
                <a:solidFill>
                  <a:srgbClr val="FFFFFF"/>
                </a:solidFill>
                <a:latin typeface="Georgia"/>
                <a:ea typeface="Georgia"/>
                <a:cs typeface="Georgia"/>
                <a:sym typeface="Georgia"/>
              </a:rPr>
              <a:t>CORE   VALUES</a:t>
            </a:r>
            <a:endParaRPr b="1">
              <a:solidFill>
                <a:srgbClr val="FFFFFF"/>
              </a:solidFill>
              <a:latin typeface="Georgia"/>
              <a:ea typeface="Georgia"/>
              <a:cs typeface="Georgia"/>
              <a:sym typeface="Georgia"/>
            </a:endParaRPr>
          </a:p>
          <a:p>
            <a:pPr marL="0" lvl="0" indent="0" algn="ctr" rtl="0">
              <a:spcBef>
                <a:spcPts val="0"/>
              </a:spcBef>
              <a:spcAft>
                <a:spcPts val="0"/>
              </a:spcAft>
              <a:buNone/>
            </a:pPr>
            <a:r>
              <a:rPr lang="en-GB" sz="1100">
                <a:solidFill>
                  <a:srgbClr val="FFFFFF"/>
                </a:solidFill>
                <a:latin typeface="Georgia"/>
                <a:ea typeface="Georgia"/>
                <a:cs typeface="Georgia"/>
                <a:sym typeface="Georgia"/>
              </a:rPr>
              <a:t>Faith in God |  Moral Uprightness</a:t>
            </a:r>
            <a:br>
              <a:rPr lang="en-GB" sz="1100">
                <a:solidFill>
                  <a:srgbClr val="FFFFFF"/>
                </a:solidFill>
                <a:latin typeface="Georgia"/>
                <a:ea typeface="Georgia"/>
                <a:cs typeface="Georgia"/>
                <a:sym typeface="Georgia"/>
              </a:rPr>
            </a:br>
            <a:r>
              <a:rPr lang="en-GB" sz="1100">
                <a:solidFill>
                  <a:srgbClr val="FFFFFF"/>
                </a:solidFill>
                <a:latin typeface="Georgia"/>
                <a:ea typeface="Georgia"/>
                <a:cs typeface="Georgia"/>
                <a:sym typeface="Georgia"/>
              </a:rPr>
              <a:t> Love of Fellow Beings   </a:t>
            </a:r>
            <a:br>
              <a:rPr lang="en-GB" sz="1100">
                <a:solidFill>
                  <a:srgbClr val="FFFFFF"/>
                </a:solidFill>
                <a:latin typeface="Georgia"/>
                <a:ea typeface="Georgia"/>
                <a:cs typeface="Georgia"/>
                <a:sym typeface="Georgia"/>
              </a:rPr>
            </a:br>
            <a:r>
              <a:rPr lang="en-GB" sz="1100">
                <a:solidFill>
                  <a:srgbClr val="FFFFFF"/>
                </a:solidFill>
                <a:latin typeface="Georgia"/>
                <a:ea typeface="Georgia"/>
                <a:cs typeface="Georgia"/>
                <a:sym typeface="Georgia"/>
              </a:rPr>
              <a:t>Social Responsibility | Pursuit of Excellence</a:t>
            </a:r>
            <a:endParaRPr sz="1100">
              <a:solidFill>
                <a:srgbClr val="FFFFFF"/>
              </a:solidFill>
              <a:latin typeface="Georgia"/>
              <a:ea typeface="Georgia"/>
              <a:cs typeface="Georgia"/>
              <a:sym typeface="Georgia"/>
            </a:endParaRPr>
          </a:p>
        </p:txBody>
      </p:sp>
      <p:pic>
        <p:nvPicPr>
          <p:cNvPr id="19" name="Shape 19"/>
          <p:cNvPicPr preferRelativeResize="0"/>
          <p:nvPr/>
        </p:nvPicPr>
        <p:blipFill>
          <a:blip r:embed="rId2">
            <a:alphaModFix/>
          </a:blip>
          <a:stretch>
            <a:fillRect/>
          </a:stretch>
        </p:blipFill>
        <p:spPr>
          <a:xfrm>
            <a:off x="5943450" y="232167"/>
            <a:ext cx="2764676" cy="1002209"/>
          </a:xfrm>
          <a:prstGeom prst="rect">
            <a:avLst/>
          </a:prstGeom>
          <a:noFill/>
          <a:ln>
            <a:noFill/>
          </a:ln>
        </p:spPr>
      </p:pic>
    </p:spTree>
    <p:extLst>
      <p:ext uri="{BB962C8B-B14F-4D97-AF65-F5344CB8AC3E}">
        <p14:creationId xmlns:p14="http://schemas.microsoft.com/office/powerpoint/2010/main" val="3414923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2867800"/>
            <a:ext cx="8520600" cy="11223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Shape 2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23" name="Shape 23"/>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25" name="Shape 25"/>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28230894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Shape 30"/>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lstStyle>
            <a:lvl1pPr marL="457200" lvl="0" indent="-368300">
              <a:spcBef>
                <a:spcPts val="0"/>
              </a:spcBef>
              <a:spcAft>
                <a:spcPts val="0"/>
              </a:spcAft>
              <a:buSzPts val="22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42900">
              <a:spcBef>
                <a:spcPts val="600"/>
              </a:spcBef>
              <a:spcAft>
                <a:spcPts val="0"/>
              </a:spcAft>
              <a:buSzPts val="1800"/>
              <a:buChar char="●"/>
              <a:defRPr/>
            </a:lvl4pPr>
            <a:lvl5pPr marL="2286000" lvl="4" indent="-342900">
              <a:spcBef>
                <a:spcPts val="600"/>
              </a:spcBef>
              <a:spcAft>
                <a:spcPts val="0"/>
              </a:spcAft>
              <a:buSzPts val="1800"/>
              <a:buChar char="○"/>
              <a:defRPr/>
            </a:lvl5pPr>
            <a:lvl6pPr marL="2743200" lvl="5" indent="-342900">
              <a:spcBef>
                <a:spcPts val="600"/>
              </a:spcBef>
              <a:spcAft>
                <a:spcPts val="0"/>
              </a:spcAft>
              <a:buSzPts val="1800"/>
              <a:buChar char="■"/>
              <a:defRPr/>
            </a:lvl6pPr>
            <a:lvl7pPr marL="3200400" lvl="6" indent="-342900">
              <a:spcBef>
                <a:spcPts val="600"/>
              </a:spcBef>
              <a:spcAft>
                <a:spcPts val="0"/>
              </a:spcAft>
              <a:buSzPts val="1800"/>
              <a:buChar char="●"/>
              <a:defRPr/>
            </a:lvl7pPr>
            <a:lvl8pPr marL="3657600" lvl="7" indent="-342900">
              <a:spcBef>
                <a:spcPts val="600"/>
              </a:spcBef>
              <a:spcAft>
                <a:spcPts val="0"/>
              </a:spcAft>
              <a:buSzPts val="1800"/>
              <a:buChar char="○"/>
              <a:defRPr/>
            </a:lvl8pPr>
            <a:lvl9pPr marL="4114800" lvl="8" indent="-342900">
              <a:spcBef>
                <a:spcPts val="600"/>
              </a:spcBef>
              <a:spcAft>
                <a:spcPts val="600"/>
              </a:spcAft>
              <a:buSzPts val="1800"/>
              <a:buChar char="■"/>
              <a:defRPr/>
            </a:lvl9pPr>
          </a:lstStyle>
          <a:p>
            <a:endParaRPr/>
          </a:p>
        </p:txBody>
      </p:sp>
      <p:sp>
        <p:nvSpPr>
          <p:cNvPr id="31" name="Shape 3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32" name="Shape 32"/>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34" name="Shape 34"/>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32450868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 name="Shape 39"/>
          <p:cNvSpPr txBox="1">
            <a:spLocks noGrp="1"/>
          </p:cNvSpPr>
          <p:nvPr>
            <p:ph type="body" idx="1"/>
          </p:nvPr>
        </p:nvSpPr>
        <p:spPr>
          <a:xfrm>
            <a:off x="3117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600"/>
              </a:spcBef>
              <a:spcAft>
                <a:spcPts val="0"/>
              </a:spcAft>
              <a:buSzPts val="1200"/>
              <a:buChar char="○"/>
              <a:defRPr sz="1200"/>
            </a:lvl2pPr>
            <a:lvl3pPr marL="1371600" lvl="2" indent="-304800">
              <a:spcBef>
                <a:spcPts val="600"/>
              </a:spcBef>
              <a:spcAft>
                <a:spcPts val="0"/>
              </a:spcAft>
              <a:buSzPts val="1200"/>
              <a:buChar char="■"/>
              <a:defRPr sz="1200"/>
            </a:lvl3pPr>
            <a:lvl4pPr marL="1828800" lvl="3" indent="-304800">
              <a:spcBef>
                <a:spcPts val="600"/>
              </a:spcBef>
              <a:spcAft>
                <a:spcPts val="0"/>
              </a:spcAft>
              <a:buSzPts val="1200"/>
              <a:buChar char="●"/>
              <a:defRPr sz="1200"/>
            </a:lvl4pPr>
            <a:lvl5pPr marL="2286000" lvl="4" indent="-304800">
              <a:spcBef>
                <a:spcPts val="600"/>
              </a:spcBef>
              <a:spcAft>
                <a:spcPts val="0"/>
              </a:spcAft>
              <a:buSzPts val="1200"/>
              <a:buChar char="○"/>
              <a:defRPr sz="1200"/>
            </a:lvl5pPr>
            <a:lvl6pPr marL="2743200" lvl="5" indent="-304800">
              <a:spcBef>
                <a:spcPts val="600"/>
              </a:spcBef>
              <a:spcAft>
                <a:spcPts val="0"/>
              </a:spcAft>
              <a:buSzPts val="1200"/>
              <a:buChar char="■"/>
              <a:defRPr sz="1200"/>
            </a:lvl6pPr>
            <a:lvl7pPr marL="3200400" lvl="6" indent="-304800">
              <a:spcBef>
                <a:spcPts val="600"/>
              </a:spcBef>
              <a:spcAft>
                <a:spcPts val="0"/>
              </a:spcAft>
              <a:buSzPts val="1200"/>
              <a:buChar char="●"/>
              <a:defRPr sz="1200"/>
            </a:lvl7pPr>
            <a:lvl8pPr marL="3657600" lvl="7" indent="-304800">
              <a:spcBef>
                <a:spcPts val="600"/>
              </a:spcBef>
              <a:spcAft>
                <a:spcPts val="0"/>
              </a:spcAft>
              <a:buSzPts val="1200"/>
              <a:buChar char="○"/>
              <a:defRPr sz="1200"/>
            </a:lvl8pPr>
            <a:lvl9pPr marL="4114800" lvl="8" indent="-304800">
              <a:spcBef>
                <a:spcPts val="600"/>
              </a:spcBef>
              <a:spcAft>
                <a:spcPts val="600"/>
              </a:spcAft>
              <a:buSzPts val="1200"/>
              <a:buChar char="■"/>
              <a:defRPr sz="1200"/>
            </a:lvl9pPr>
          </a:lstStyle>
          <a:p>
            <a:endParaRPr/>
          </a:p>
        </p:txBody>
      </p:sp>
      <p:sp>
        <p:nvSpPr>
          <p:cNvPr id="40" name="Shape 40"/>
          <p:cNvSpPr txBox="1">
            <a:spLocks noGrp="1"/>
          </p:cNvSpPr>
          <p:nvPr>
            <p:ph type="body" idx="2"/>
          </p:nvPr>
        </p:nvSpPr>
        <p:spPr>
          <a:xfrm>
            <a:off x="48324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600"/>
              </a:spcBef>
              <a:spcAft>
                <a:spcPts val="0"/>
              </a:spcAft>
              <a:buSzPts val="1200"/>
              <a:buChar char="○"/>
              <a:defRPr sz="1200"/>
            </a:lvl2pPr>
            <a:lvl3pPr marL="1371600" lvl="2" indent="-304800">
              <a:spcBef>
                <a:spcPts val="600"/>
              </a:spcBef>
              <a:spcAft>
                <a:spcPts val="0"/>
              </a:spcAft>
              <a:buSzPts val="1200"/>
              <a:buChar char="■"/>
              <a:defRPr sz="1200"/>
            </a:lvl3pPr>
            <a:lvl4pPr marL="1828800" lvl="3" indent="-304800">
              <a:spcBef>
                <a:spcPts val="600"/>
              </a:spcBef>
              <a:spcAft>
                <a:spcPts val="0"/>
              </a:spcAft>
              <a:buSzPts val="1200"/>
              <a:buChar char="●"/>
              <a:defRPr sz="1200"/>
            </a:lvl4pPr>
            <a:lvl5pPr marL="2286000" lvl="4" indent="-304800">
              <a:spcBef>
                <a:spcPts val="600"/>
              </a:spcBef>
              <a:spcAft>
                <a:spcPts val="0"/>
              </a:spcAft>
              <a:buSzPts val="1200"/>
              <a:buChar char="○"/>
              <a:defRPr sz="1200"/>
            </a:lvl5pPr>
            <a:lvl6pPr marL="2743200" lvl="5" indent="-304800">
              <a:spcBef>
                <a:spcPts val="600"/>
              </a:spcBef>
              <a:spcAft>
                <a:spcPts val="0"/>
              </a:spcAft>
              <a:buSzPts val="1200"/>
              <a:buChar char="■"/>
              <a:defRPr sz="1200"/>
            </a:lvl6pPr>
            <a:lvl7pPr marL="3200400" lvl="6" indent="-304800">
              <a:spcBef>
                <a:spcPts val="600"/>
              </a:spcBef>
              <a:spcAft>
                <a:spcPts val="0"/>
              </a:spcAft>
              <a:buSzPts val="1200"/>
              <a:buChar char="●"/>
              <a:defRPr sz="1200"/>
            </a:lvl7pPr>
            <a:lvl8pPr marL="3657600" lvl="7" indent="-304800">
              <a:spcBef>
                <a:spcPts val="600"/>
              </a:spcBef>
              <a:spcAft>
                <a:spcPts val="0"/>
              </a:spcAft>
              <a:buSzPts val="1200"/>
              <a:buChar char="○"/>
              <a:defRPr sz="1200"/>
            </a:lvl8pPr>
            <a:lvl9pPr marL="4114800" lvl="8" indent="-304800">
              <a:spcBef>
                <a:spcPts val="600"/>
              </a:spcBef>
              <a:spcAft>
                <a:spcPts val="600"/>
              </a:spcAft>
              <a:buSzPts val="1200"/>
              <a:buChar char="■"/>
              <a:defRPr sz="1200"/>
            </a:lvl9pPr>
          </a:lstStyle>
          <a:p>
            <a:endParaRPr/>
          </a:p>
        </p:txBody>
      </p:sp>
      <p:sp>
        <p:nvSpPr>
          <p:cNvPr id="41" name="Shape 4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42" name="Shape 42"/>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 name="Shape 43"/>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44" name="Shape 44"/>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 name="Shape 45"/>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 name="Shape 46"/>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11702779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9" name="Shape 4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50" name="Shape 50"/>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52" name="Shape 52"/>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Shape 53"/>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42171159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55"/>
        <p:cNvGrpSpPr/>
        <p:nvPr/>
      </p:nvGrpSpPr>
      <p:grpSpPr>
        <a:xfrm>
          <a:off x="0" y="0"/>
          <a:ext cx="0" cy="0"/>
          <a:chOff x="0" y="0"/>
          <a:chExt cx="0" cy="0"/>
        </a:xfrm>
      </p:grpSpPr>
      <p:sp>
        <p:nvSpPr>
          <p:cNvPr id="56" name="Shape 56"/>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7" name="Shape 57"/>
          <p:cNvSpPr txBox="1">
            <a:spLocks noGrp="1"/>
          </p:cNvSpPr>
          <p:nvPr>
            <p:ph type="body" idx="1"/>
          </p:nvPr>
        </p:nvSpPr>
        <p:spPr>
          <a:xfrm>
            <a:off x="311700" y="1852800"/>
            <a:ext cx="2808000" cy="42393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600"/>
              </a:spcBef>
              <a:spcAft>
                <a:spcPts val="0"/>
              </a:spcAft>
              <a:buSzPts val="1200"/>
              <a:buChar char="○"/>
              <a:defRPr sz="1200"/>
            </a:lvl2pPr>
            <a:lvl3pPr marL="1371600" lvl="2" indent="-304800">
              <a:spcBef>
                <a:spcPts val="600"/>
              </a:spcBef>
              <a:spcAft>
                <a:spcPts val="0"/>
              </a:spcAft>
              <a:buSzPts val="1200"/>
              <a:buChar char="■"/>
              <a:defRPr sz="1200"/>
            </a:lvl3pPr>
            <a:lvl4pPr marL="1828800" lvl="3" indent="-304800">
              <a:spcBef>
                <a:spcPts val="600"/>
              </a:spcBef>
              <a:spcAft>
                <a:spcPts val="0"/>
              </a:spcAft>
              <a:buSzPts val="1200"/>
              <a:buChar char="●"/>
              <a:defRPr sz="1200"/>
            </a:lvl4pPr>
            <a:lvl5pPr marL="2286000" lvl="4" indent="-304800">
              <a:spcBef>
                <a:spcPts val="600"/>
              </a:spcBef>
              <a:spcAft>
                <a:spcPts val="0"/>
              </a:spcAft>
              <a:buSzPts val="1200"/>
              <a:buChar char="○"/>
              <a:defRPr sz="1200"/>
            </a:lvl5pPr>
            <a:lvl6pPr marL="2743200" lvl="5" indent="-304800">
              <a:spcBef>
                <a:spcPts val="600"/>
              </a:spcBef>
              <a:spcAft>
                <a:spcPts val="0"/>
              </a:spcAft>
              <a:buSzPts val="1200"/>
              <a:buChar char="■"/>
              <a:defRPr sz="1200"/>
            </a:lvl6pPr>
            <a:lvl7pPr marL="3200400" lvl="6" indent="-304800">
              <a:spcBef>
                <a:spcPts val="600"/>
              </a:spcBef>
              <a:spcAft>
                <a:spcPts val="0"/>
              </a:spcAft>
              <a:buSzPts val="1200"/>
              <a:buChar char="●"/>
              <a:defRPr sz="1200"/>
            </a:lvl7pPr>
            <a:lvl8pPr marL="3657600" lvl="7" indent="-304800">
              <a:spcBef>
                <a:spcPts val="600"/>
              </a:spcBef>
              <a:spcAft>
                <a:spcPts val="0"/>
              </a:spcAft>
              <a:buSzPts val="1200"/>
              <a:buChar char="○"/>
              <a:defRPr sz="1200"/>
            </a:lvl8pPr>
            <a:lvl9pPr marL="4114800" lvl="8" indent="-304800">
              <a:spcBef>
                <a:spcPts val="600"/>
              </a:spcBef>
              <a:spcAft>
                <a:spcPts val="600"/>
              </a:spcAft>
              <a:buSzPts val="1200"/>
              <a:buChar char="■"/>
              <a:defRPr sz="1200"/>
            </a:lvl9pPr>
          </a:lstStyle>
          <a:p>
            <a:endParaRPr/>
          </a:p>
        </p:txBody>
      </p:sp>
      <p:sp>
        <p:nvSpPr>
          <p:cNvPr id="58" name="Shape 5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59" name="Shape 59"/>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61" name="Shape 61"/>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3" name="Shape 63"/>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5881382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Main point">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490250" y="600200"/>
            <a:ext cx="6367800" cy="54543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6" name="Shape 6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67" name="Shape 67"/>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8" name="Shape 68"/>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69" name="Shape 69"/>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 name="Shape 70"/>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 name="Shape 71"/>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41829686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72"/>
        <p:cNvGrpSpPr/>
        <p:nvPr/>
      </p:nvGrpSpPr>
      <p:grpSpPr>
        <a:xfrm>
          <a:off x="0" y="0"/>
          <a:ext cx="0" cy="0"/>
          <a:chOff x="0" y="0"/>
          <a:chExt cx="0" cy="0"/>
        </a:xfrm>
      </p:grpSpPr>
      <p:sp>
        <p:nvSpPr>
          <p:cNvPr id="73" name="Shape 73"/>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txBox="1">
            <a:spLocks noGrp="1"/>
          </p:cNvSpPr>
          <p:nvPr>
            <p:ph type="title"/>
          </p:nvPr>
        </p:nvSpPr>
        <p:spPr>
          <a:xfrm>
            <a:off x="265500" y="1644233"/>
            <a:ext cx="4045200" cy="19764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5" name="Shape 75"/>
          <p:cNvSpPr txBox="1">
            <a:spLocks noGrp="1"/>
          </p:cNvSpPr>
          <p:nvPr>
            <p:ph type="subTitle" idx="1"/>
          </p:nvPr>
        </p:nvSpPr>
        <p:spPr>
          <a:xfrm>
            <a:off x="265500" y="3737433"/>
            <a:ext cx="4045200" cy="16467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6" name="Shape 76"/>
          <p:cNvSpPr txBox="1">
            <a:spLocks noGrp="1"/>
          </p:cNvSpPr>
          <p:nvPr>
            <p:ph type="body" idx="2"/>
          </p:nvPr>
        </p:nvSpPr>
        <p:spPr>
          <a:xfrm>
            <a:off x="4939500" y="965433"/>
            <a:ext cx="3837000" cy="4926900"/>
          </a:xfrm>
          <a:prstGeom prst="rect">
            <a:avLst/>
          </a:prstGeom>
        </p:spPr>
        <p:txBody>
          <a:bodyPr spcFirstLastPara="1" wrap="square" lIns="91425" tIns="91425" rIns="91425" bIns="91425" anchor="ctr" anchorCtr="0"/>
          <a:lstStyle>
            <a:lvl1pPr marL="457200" lvl="0" indent="-368300">
              <a:spcBef>
                <a:spcPts val="0"/>
              </a:spcBef>
              <a:spcAft>
                <a:spcPts val="0"/>
              </a:spcAft>
              <a:buSzPts val="22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42900">
              <a:spcBef>
                <a:spcPts val="600"/>
              </a:spcBef>
              <a:spcAft>
                <a:spcPts val="0"/>
              </a:spcAft>
              <a:buSzPts val="1800"/>
              <a:buChar char="●"/>
              <a:defRPr/>
            </a:lvl4pPr>
            <a:lvl5pPr marL="2286000" lvl="4" indent="-342900">
              <a:spcBef>
                <a:spcPts val="600"/>
              </a:spcBef>
              <a:spcAft>
                <a:spcPts val="0"/>
              </a:spcAft>
              <a:buSzPts val="1800"/>
              <a:buChar char="○"/>
              <a:defRPr/>
            </a:lvl5pPr>
            <a:lvl6pPr marL="2743200" lvl="5" indent="-342900">
              <a:spcBef>
                <a:spcPts val="600"/>
              </a:spcBef>
              <a:spcAft>
                <a:spcPts val="0"/>
              </a:spcAft>
              <a:buSzPts val="1800"/>
              <a:buChar char="■"/>
              <a:defRPr/>
            </a:lvl6pPr>
            <a:lvl7pPr marL="3200400" lvl="6" indent="-342900">
              <a:spcBef>
                <a:spcPts val="600"/>
              </a:spcBef>
              <a:spcAft>
                <a:spcPts val="0"/>
              </a:spcAft>
              <a:buSzPts val="1800"/>
              <a:buChar char="●"/>
              <a:defRPr/>
            </a:lvl7pPr>
            <a:lvl8pPr marL="3657600" lvl="7" indent="-342900">
              <a:spcBef>
                <a:spcPts val="600"/>
              </a:spcBef>
              <a:spcAft>
                <a:spcPts val="0"/>
              </a:spcAft>
              <a:buSzPts val="1800"/>
              <a:buChar char="○"/>
              <a:defRPr/>
            </a:lvl8pPr>
            <a:lvl9pPr marL="4114800" lvl="8" indent="-342900">
              <a:spcBef>
                <a:spcPts val="600"/>
              </a:spcBef>
              <a:spcAft>
                <a:spcPts val="600"/>
              </a:spcAft>
              <a:buSzPts val="1800"/>
              <a:buChar char="■"/>
              <a:defRPr/>
            </a:lvl9pPr>
          </a:lstStyle>
          <a:p>
            <a:endParaRPr/>
          </a:p>
        </p:txBody>
      </p:sp>
      <p:sp>
        <p:nvSpPr>
          <p:cNvPr id="77" name="Shape 7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78" name="Shape 78"/>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80" name="Shape 80"/>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1106535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9"/>
        <p:cNvGrpSpPr/>
        <p:nvPr/>
      </p:nvGrpSpPr>
      <p:grpSpPr>
        <a:xfrm>
          <a:off x="0" y="0"/>
          <a:ext cx="0" cy="0"/>
          <a:chOff x="0" y="0"/>
          <a:chExt cx="0" cy="0"/>
        </a:xfrm>
      </p:grpSpPr>
      <p:sp>
        <p:nvSpPr>
          <p:cNvPr id="30" name="Google Shape;30;p14"/>
          <p:cNvSpPr txBox="1">
            <a:spLocks noGrp="1"/>
          </p:cNvSpPr>
          <p:nvPr>
            <p:ph type="title"/>
          </p:nvPr>
        </p:nvSpPr>
        <p:spPr>
          <a:xfrm>
            <a:off x="311700" y="1474833"/>
            <a:ext cx="8520600" cy="2618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31" name="Google Shape;31;p14"/>
          <p:cNvSpPr txBox="1">
            <a:spLocks noGrp="1"/>
          </p:cNvSpPr>
          <p:nvPr>
            <p:ph type="body" idx="1"/>
          </p:nvPr>
        </p:nvSpPr>
        <p:spPr>
          <a:xfrm>
            <a:off x="311700" y="4202967"/>
            <a:ext cx="8520600" cy="1734300"/>
          </a:xfrm>
          <a:prstGeom prst="rect">
            <a:avLst/>
          </a:prstGeom>
          <a:noFill/>
          <a:ln>
            <a:noFill/>
          </a:ln>
        </p:spPr>
        <p:txBody>
          <a:bodyPr spcFirstLastPara="1" wrap="square" lIns="91425" tIns="91425" rIns="91425" bIns="91425" anchor="t" anchorCtr="0">
            <a:noAutofit/>
          </a:bodyPr>
          <a:lstStyle>
            <a:lvl1pPr marL="457200" lvl="0" indent="-368300" algn="ctr">
              <a:lnSpc>
                <a:spcPct val="100000"/>
              </a:lnSpc>
              <a:spcBef>
                <a:spcPts val="0"/>
              </a:spcBef>
              <a:spcAft>
                <a:spcPts val="0"/>
              </a:spcAft>
              <a:buClr>
                <a:srgbClr val="000000"/>
              </a:buClr>
              <a:buSzPts val="2200"/>
              <a:buChar char="●"/>
              <a:defRPr/>
            </a:lvl1pPr>
            <a:lvl2pPr marL="914400" lvl="1" indent="-342900" algn="ctr">
              <a:lnSpc>
                <a:spcPct val="100000"/>
              </a:lnSpc>
              <a:spcBef>
                <a:spcPts val="600"/>
              </a:spcBef>
              <a:spcAft>
                <a:spcPts val="0"/>
              </a:spcAft>
              <a:buClr>
                <a:srgbClr val="000000"/>
              </a:buClr>
              <a:buSzPts val="1800"/>
              <a:buChar char="○"/>
              <a:defRPr/>
            </a:lvl2pPr>
            <a:lvl3pPr marL="1371600" lvl="2" indent="-342900" algn="ctr">
              <a:lnSpc>
                <a:spcPct val="100000"/>
              </a:lnSpc>
              <a:spcBef>
                <a:spcPts val="600"/>
              </a:spcBef>
              <a:spcAft>
                <a:spcPts val="0"/>
              </a:spcAft>
              <a:buClr>
                <a:srgbClr val="000000"/>
              </a:buClr>
              <a:buSzPts val="1800"/>
              <a:buChar char="■"/>
              <a:defRPr/>
            </a:lvl3pPr>
            <a:lvl4pPr marL="1828800" lvl="3" indent="-342900" algn="ctr">
              <a:lnSpc>
                <a:spcPct val="100000"/>
              </a:lnSpc>
              <a:spcBef>
                <a:spcPts val="600"/>
              </a:spcBef>
              <a:spcAft>
                <a:spcPts val="0"/>
              </a:spcAft>
              <a:buClr>
                <a:srgbClr val="000000"/>
              </a:buClr>
              <a:buSzPts val="1800"/>
              <a:buChar char="●"/>
              <a:defRPr/>
            </a:lvl4pPr>
            <a:lvl5pPr marL="2286000" lvl="4" indent="-342900" algn="ctr">
              <a:lnSpc>
                <a:spcPct val="100000"/>
              </a:lnSpc>
              <a:spcBef>
                <a:spcPts val="600"/>
              </a:spcBef>
              <a:spcAft>
                <a:spcPts val="0"/>
              </a:spcAft>
              <a:buClr>
                <a:srgbClr val="000000"/>
              </a:buClr>
              <a:buSzPts val="1800"/>
              <a:buChar char="○"/>
              <a:defRPr/>
            </a:lvl5pPr>
            <a:lvl6pPr marL="2743200" lvl="5" indent="-342900" algn="ctr">
              <a:lnSpc>
                <a:spcPct val="100000"/>
              </a:lnSpc>
              <a:spcBef>
                <a:spcPts val="600"/>
              </a:spcBef>
              <a:spcAft>
                <a:spcPts val="0"/>
              </a:spcAft>
              <a:buClr>
                <a:srgbClr val="000000"/>
              </a:buClr>
              <a:buSzPts val="1800"/>
              <a:buChar char="■"/>
              <a:defRPr/>
            </a:lvl6pPr>
            <a:lvl7pPr marL="3200400" lvl="6" indent="-342900" algn="ctr">
              <a:lnSpc>
                <a:spcPct val="100000"/>
              </a:lnSpc>
              <a:spcBef>
                <a:spcPts val="600"/>
              </a:spcBef>
              <a:spcAft>
                <a:spcPts val="0"/>
              </a:spcAft>
              <a:buClr>
                <a:srgbClr val="000000"/>
              </a:buClr>
              <a:buSzPts val="1800"/>
              <a:buChar char="●"/>
              <a:defRPr/>
            </a:lvl7pPr>
            <a:lvl8pPr marL="3657600" lvl="7" indent="-342900" algn="ctr">
              <a:lnSpc>
                <a:spcPct val="100000"/>
              </a:lnSpc>
              <a:spcBef>
                <a:spcPts val="600"/>
              </a:spcBef>
              <a:spcAft>
                <a:spcPts val="0"/>
              </a:spcAft>
              <a:buClr>
                <a:srgbClr val="000000"/>
              </a:buClr>
              <a:buSzPts val="1800"/>
              <a:buChar char="○"/>
              <a:defRPr/>
            </a:lvl8pPr>
            <a:lvl9pPr marL="4114800" lvl="8" indent="-342900" algn="ctr">
              <a:lnSpc>
                <a:spcPct val="100000"/>
              </a:lnSpc>
              <a:spcBef>
                <a:spcPts val="600"/>
              </a:spcBef>
              <a:spcAft>
                <a:spcPts val="600"/>
              </a:spcAft>
              <a:buClr>
                <a:srgbClr val="000000"/>
              </a:buClr>
              <a:buSzPts val="1800"/>
              <a:buChar char="■"/>
              <a:defRPr/>
            </a:lvl9pPr>
          </a:lstStyle>
          <a:p>
            <a:endParaRPr/>
          </a:p>
        </p:txBody>
      </p:sp>
      <p:sp>
        <p:nvSpPr>
          <p:cNvPr id="32" name="Google Shape;32;p14"/>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33" name="Google Shape;33;p14"/>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14"/>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35" name="Google Shape;35;p14"/>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14"/>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4"/>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Caption">
    <p:spTree>
      <p:nvGrpSpPr>
        <p:cNvPr id="1" name="Shape 83"/>
        <p:cNvGrpSpPr/>
        <p:nvPr/>
      </p:nvGrpSpPr>
      <p:grpSpPr>
        <a:xfrm>
          <a:off x="0" y="0"/>
          <a:ext cx="0" cy="0"/>
          <a:chOff x="0" y="0"/>
          <a:chExt cx="0" cy="0"/>
        </a:xfrm>
      </p:grpSpPr>
      <p:sp>
        <p:nvSpPr>
          <p:cNvPr id="84" name="Shape 84"/>
          <p:cNvSpPr txBox="1">
            <a:spLocks noGrp="1"/>
          </p:cNvSpPr>
          <p:nvPr>
            <p:ph type="body" idx="1"/>
          </p:nvPr>
        </p:nvSpPr>
        <p:spPr>
          <a:xfrm>
            <a:off x="311700" y="5640767"/>
            <a:ext cx="5998800" cy="80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200"/>
              <a:buNone/>
              <a:defRPr/>
            </a:lvl1pPr>
          </a:lstStyle>
          <a:p>
            <a:endParaRPr/>
          </a:p>
        </p:txBody>
      </p:sp>
      <p:sp>
        <p:nvSpPr>
          <p:cNvPr id="85" name="Shape 8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86" name="Shape 86"/>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88" name="Shape 88"/>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9" name="Shape 89"/>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0" name="Shape 90"/>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16204984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Big number">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311700" y="1474833"/>
            <a:ext cx="8520600" cy="26181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93" name="Shape 93"/>
          <p:cNvSpPr txBox="1">
            <a:spLocks noGrp="1"/>
          </p:cNvSpPr>
          <p:nvPr>
            <p:ph type="body" idx="1"/>
          </p:nvPr>
        </p:nvSpPr>
        <p:spPr>
          <a:xfrm>
            <a:off x="311700" y="4202967"/>
            <a:ext cx="8520600" cy="1734300"/>
          </a:xfrm>
          <a:prstGeom prst="rect">
            <a:avLst/>
          </a:prstGeom>
        </p:spPr>
        <p:txBody>
          <a:bodyPr spcFirstLastPara="1" wrap="square" lIns="91425" tIns="91425" rIns="91425" bIns="91425" anchor="t" anchorCtr="0"/>
          <a:lstStyle>
            <a:lvl1pPr marL="457200" lvl="0" indent="-368300" algn="ctr">
              <a:spcBef>
                <a:spcPts val="0"/>
              </a:spcBef>
              <a:spcAft>
                <a:spcPts val="0"/>
              </a:spcAft>
              <a:buSzPts val="2200"/>
              <a:buChar char="●"/>
              <a:defRPr/>
            </a:lvl1pPr>
            <a:lvl2pPr marL="914400" lvl="1" indent="-342900" algn="ctr">
              <a:spcBef>
                <a:spcPts val="600"/>
              </a:spcBef>
              <a:spcAft>
                <a:spcPts val="0"/>
              </a:spcAft>
              <a:buSzPts val="1800"/>
              <a:buChar char="○"/>
              <a:defRPr/>
            </a:lvl2pPr>
            <a:lvl3pPr marL="1371600" lvl="2" indent="-342900" algn="ctr">
              <a:spcBef>
                <a:spcPts val="600"/>
              </a:spcBef>
              <a:spcAft>
                <a:spcPts val="0"/>
              </a:spcAft>
              <a:buSzPts val="1800"/>
              <a:buChar char="■"/>
              <a:defRPr/>
            </a:lvl3pPr>
            <a:lvl4pPr marL="1828800" lvl="3" indent="-342900" algn="ctr">
              <a:spcBef>
                <a:spcPts val="600"/>
              </a:spcBef>
              <a:spcAft>
                <a:spcPts val="0"/>
              </a:spcAft>
              <a:buSzPts val="1800"/>
              <a:buChar char="●"/>
              <a:defRPr/>
            </a:lvl4pPr>
            <a:lvl5pPr marL="2286000" lvl="4" indent="-342900" algn="ctr">
              <a:spcBef>
                <a:spcPts val="600"/>
              </a:spcBef>
              <a:spcAft>
                <a:spcPts val="0"/>
              </a:spcAft>
              <a:buSzPts val="1800"/>
              <a:buChar char="○"/>
              <a:defRPr/>
            </a:lvl5pPr>
            <a:lvl6pPr marL="2743200" lvl="5" indent="-342900" algn="ctr">
              <a:spcBef>
                <a:spcPts val="600"/>
              </a:spcBef>
              <a:spcAft>
                <a:spcPts val="0"/>
              </a:spcAft>
              <a:buSzPts val="1800"/>
              <a:buChar char="■"/>
              <a:defRPr/>
            </a:lvl6pPr>
            <a:lvl7pPr marL="3200400" lvl="6" indent="-342900" algn="ctr">
              <a:spcBef>
                <a:spcPts val="600"/>
              </a:spcBef>
              <a:spcAft>
                <a:spcPts val="0"/>
              </a:spcAft>
              <a:buSzPts val="1800"/>
              <a:buChar char="●"/>
              <a:defRPr/>
            </a:lvl7pPr>
            <a:lvl8pPr marL="3657600" lvl="7" indent="-342900" algn="ctr">
              <a:spcBef>
                <a:spcPts val="600"/>
              </a:spcBef>
              <a:spcAft>
                <a:spcPts val="0"/>
              </a:spcAft>
              <a:buSzPts val="1800"/>
              <a:buChar char="○"/>
              <a:defRPr/>
            </a:lvl8pPr>
            <a:lvl9pPr marL="4114800" lvl="8" indent="-342900" algn="ctr">
              <a:spcBef>
                <a:spcPts val="600"/>
              </a:spcBef>
              <a:spcAft>
                <a:spcPts val="600"/>
              </a:spcAft>
              <a:buSzPts val="1800"/>
              <a:buChar char="■"/>
              <a:defRPr/>
            </a:lvl9pPr>
          </a:lstStyle>
          <a:p>
            <a:endParaRPr/>
          </a:p>
        </p:txBody>
      </p:sp>
      <p:sp>
        <p:nvSpPr>
          <p:cNvPr id="94" name="Shape 9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95" name="Shape 95"/>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6" name="Shape 96"/>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97" name="Shape 97"/>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8" name="Shape 98"/>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9" name="Shape 99"/>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23752711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00"/>
        <p:cNvGrpSpPr/>
        <p:nvPr/>
      </p:nvGrpSpPr>
      <p:grpSpPr>
        <a:xfrm>
          <a:off x="0" y="0"/>
          <a:ext cx="0" cy="0"/>
          <a:chOff x="0" y="0"/>
          <a:chExt cx="0" cy="0"/>
        </a:xfrm>
      </p:grpSpPr>
      <p:sp>
        <p:nvSpPr>
          <p:cNvPr id="101" name="Shape 10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sp>
        <p:nvSpPr>
          <p:cNvPr id="102" name="Shape 102"/>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3" name="Shape 103"/>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Georgia"/>
                <a:ea typeface="Georgia"/>
                <a:cs typeface="Georgia"/>
                <a:sym typeface="Georgia"/>
              </a:rPr>
              <a:t>Excellence and Service</a:t>
            </a:r>
            <a:endParaRPr>
              <a:solidFill>
                <a:srgbClr val="FFFFFF"/>
              </a:solidFill>
              <a:latin typeface="Georgia"/>
              <a:ea typeface="Georgia"/>
              <a:cs typeface="Georgia"/>
              <a:sym typeface="Georgia"/>
            </a:endParaRPr>
          </a:p>
        </p:txBody>
      </p:sp>
      <p:sp>
        <p:nvSpPr>
          <p:cNvPr id="104" name="Shape 104"/>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5" name="Shape 105"/>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med" len="med"/>
            <a:tailEnd type="none" w="med" len="med"/>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rgbClr val="FFFFFF"/>
                </a:solidFill>
                <a:latin typeface="Georgia"/>
                <a:ea typeface="Georgia"/>
                <a:cs typeface="Georgia"/>
                <a:sym typeface="Georgia"/>
              </a:rPr>
              <a:t>CHRIST</a:t>
            </a:r>
            <a:br>
              <a:rPr lang="en-GB">
                <a:solidFill>
                  <a:srgbClr val="FFFFFF"/>
                </a:solidFill>
                <a:latin typeface="Georgia"/>
                <a:ea typeface="Georgia"/>
                <a:cs typeface="Georgia"/>
                <a:sym typeface="Georgia"/>
              </a:rPr>
            </a:br>
            <a:r>
              <a:rPr lang="en-GB" sz="1200">
                <a:solidFill>
                  <a:srgbClr val="FFFFFF"/>
                </a:solidFill>
                <a:latin typeface="Georgia"/>
                <a:ea typeface="Georgia"/>
                <a:cs typeface="Georgia"/>
                <a:sym typeface="Georgia"/>
              </a:rPr>
              <a:t>Deemed to be University</a:t>
            </a:r>
            <a:endParaRPr sz="1200">
              <a:solidFill>
                <a:srgbClr val="FFFFFF"/>
              </a:solidFill>
              <a:latin typeface="Georgia"/>
              <a:ea typeface="Georgia"/>
              <a:cs typeface="Georgia"/>
              <a:sym typeface="Georgia"/>
            </a:endParaRPr>
          </a:p>
        </p:txBody>
      </p:sp>
    </p:spTree>
    <p:extLst>
      <p:ext uri="{BB962C8B-B14F-4D97-AF65-F5344CB8AC3E}">
        <p14:creationId xmlns:p14="http://schemas.microsoft.com/office/powerpoint/2010/main" val="32311738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2867800"/>
            <a:ext cx="8520600" cy="112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000000"/>
              </a:buClr>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40" name="Google Shape;40;p7"/>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41" name="Google Shape;41;p7"/>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7"/>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43" name="Google Shape;43;p7"/>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7"/>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7"/>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8" name="Google Shape;48;p8"/>
          <p:cNvSpPr txBox="1">
            <a:spLocks noGrp="1"/>
          </p:cNvSpPr>
          <p:nvPr>
            <p:ph type="body" idx="1"/>
          </p:nvPr>
        </p:nvSpPr>
        <p:spPr>
          <a:xfrm>
            <a:off x="311700" y="1536633"/>
            <a:ext cx="3999900" cy="45552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rgbClr val="000000"/>
              </a:buClr>
              <a:buSzPts val="1400"/>
              <a:buChar char="●"/>
              <a:defRPr sz="1400"/>
            </a:lvl1pPr>
            <a:lvl2pPr marL="914400" lvl="1" indent="-304800" algn="l">
              <a:lnSpc>
                <a:spcPct val="100000"/>
              </a:lnSpc>
              <a:spcBef>
                <a:spcPts val="600"/>
              </a:spcBef>
              <a:spcAft>
                <a:spcPts val="0"/>
              </a:spcAft>
              <a:buClr>
                <a:srgbClr val="000000"/>
              </a:buClr>
              <a:buSzPts val="1200"/>
              <a:buChar char="○"/>
              <a:defRPr sz="1200"/>
            </a:lvl2pPr>
            <a:lvl3pPr marL="1371600" lvl="2" indent="-304800" algn="l">
              <a:lnSpc>
                <a:spcPct val="100000"/>
              </a:lnSpc>
              <a:spcBef>
                <a:spcPts val="600"/>
              </a:spcBef>
              <a:spcAft>
                <a:spcPts val="0"/>
              </a:spcAft>
              <a:buClr>
                <a:srgbClr val="000000"/>
              </a:buClr>
              <a:buSzPts val="1200"/>
              <a:buChar char="■"/>
              <a:defRPr sz="1200"/>
            </a:lvl3pPr>
            <a:lvl4pPr marL="1828800" lvl="3" indent="-304800" algn="l">
              <a:lnSpc>
                <a:spcPct val="100000"/>
              </a:lnSpc>
              <a:spcBef>
                <a:spcPts val="600"/>
              </a:spcBef>
              <a:spcAft>
                <a:spcPts val="0"/>
              </a:spcAft>
              <a:buClr>
                <a:srgbClr val="000000"/>
              </a:buClr>
              <a:buSzPts val="1200"/>
              <a:buChar char="●"/>
              <a:defRPr sz="1200"/>
            </a:lvl4pPr>
            <a:lvl5pPr marL="2286000" lvl="4" indent="-304800" algn="l">
              <a:lnSpc>
                <a:spcPct val="100000"/>
              </a:lnSpc>
              <a:spcBef>
                <a:spcPts val="600"/>
              </a:spcBef>
              <a:spcAft>
                <a:spcPts val="0"/>
              </a:spcAft>
              <a:buClr>
                <a:srgbClr val="000000"/>
              </a:buClr>
              <a:buSzPts val="1200"/>
              <a:buChar char="○"/>
              <a:defRPr sz="1200"/>
            </a:lvl5pPr>
            <a:lvl6pPr marL="2743200" lvl="5" indent="-304800" algn="l">
              <a:lnSpc>
                <a:spcPct val="100000"/>
              </a:lnSpc>
              <a:spcBef>
                <a:spcPts val="600"/>
              </a:spcBef>
              <a:spcAft>
                <a:spcPts val="0"/>
              </a:spcAft>
              <a:buClr>
                <a:srgbClr val="000000"/>
              </a:buClr>
              <a:buSzPts val="1200"/>
              <a:buChar char="■"/>
              <a:defRPr sz="1200"/>
            </a:lvl6pPr>
            <a:lvl7pPr marL="3200400" lvl="6" indent="-304800" algn="l">
              <a:lnSpc>
                <a:spcPct val="100000"/>
              </a:lnSpc>
              <a:spcBef>
                <a:spcPts val="600"/>
              </a:spcBef>
              <a:spcAft>
                <a:spcPts val="0"/>
              </a:spcAft>
              <a:buClr>
                <a:srgbClr val="000000"/>
              </a:buClr>
              <a:buSzPts val="1200"/>
              <a:buChar char="●"/>
              <a:defRPr sz="1200"/>
            </a:lvl7pPr>
            <a:lvl8pPr marL="3657600" lvl="7" indent="-304800" algn="l">
              <a:lnSpc>
                <a:spcPct val="100000"/>
              </a:lnSpc>
              <a:spcBef>
                <a:spcPts val="600"/>
              </a:spcBef>
              <a:spcAft>
                <a:spcPts val="0"/>
              </a:spcAft>
              <a:buClr>
                <a:srgbClr val="000000"/>
              </a:buClr>
              <a:buSzPts val="1200"/>
              <a:buChar char="○"/>
              <a:defRPr sz="1200"/>
            </a:lvl8pPr>
            <a:lvl9pPr marL="4114800" lvl="8" indent="-304800" algn="l">
              <a:lnSpc>
                <a:spcPct val="100000"/>
              </a:lnSpc>
              <a:spcBef>
                <a:spcPts val="600"/>
              </a:spcBef>
              <a:spcAft>
                <a:spcPts val="600"/>
              </a:spcAft>
              <a:buClr>
                <a:srgbClr val="000000"/>
              </a:buClr>
              <a:buSzPts val="1200"/>
              <a:buChar char="■"/>
              <a:defRPr sz="1200"/>
            </a:lvl9pPr>
          </a:lstStyle>
          <a:p>
            <a:endParaRPr/>
          </a:p>
        </p:txBody>
      </p:sp>
      <p:sp>
        <p:nvSpPr>
          <p:cNvPr id="49" name="Google Shape;49;p8"/>
          <p:cNvSpPr txBox="1">
            <a:spLocks noGrp="1"/>
          </p:cNvSpPr>
          <p:nvPr>
            <p:ph type="body" idx="2"/>
          </p:nvPr>
        </p:nvSpPr>
        <p:spPr>
          <a:xfrm>
            <a:off x="4832400" y="1536633"/>
            <a:ext cx="3999900" cy="45552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rgbClr val="000000"/>
              </a:buClr>
              <a:buSzPts val="1400"/>
              <a:buChar char="●"/>
              <a:defRPr sz="1400"/>
            </a:lvl1pPr>
            <a:lvl2pPr marL="914400" lvl="1" indent="-304800" algn="l">
              <a:lnSpc>
                <a:spcPct val="100000"/>
              </a:lnSpc>
              <a:spcBef>
                <a:spcPts val="600"/>
              </a:spcBef>
              <a:spcAft>
                <a:spcPts val="0"/>
              </a:spcAft>
              <a:buClr>
                <a:srgbClr val="000000"/>
              </a:buClr>
              <a:buSzPts val="1200"/>
              <a:buChar char="○"/>
              <a:defRPr sz="1200"/>
            </a:lvl2pPr>
            <a:lvl3pPr marL="1371600" lvl="2" indent="-304800" algn="l">
              <a:lnSpc>
                <a:spcPct val="100000"/>
              </a:lnSpc>
              <a:spcBef>
                <a:spcPts val="600"/>
              </a:spcBef>
              <a:spcAft>
                <a:spcPts val="0"/>
              </a:spcAft>
              <a:buClr>
                <a:srgbClr val="000000"/>
              </a:buClr>
              <a:buSzPts val="1200"/>
              <a:buChar char="■"/>
              <a:defRPr sz="1200"/>
            </a:lvl3pPr>
            <a:lvl4pPr marL="1828800" lvl="3" indent="-304800" algn="l">
              <a:lnSpc>
                <a:spcPct val="100000"/>
              </a:lnSpc>
              <a:spcBef>
                <a:spcPts val="600"/>
              </a:spcBef>
              <a:spcAft>
                <a:spcPts val="0"/>
              </a:spcAft>
              <a:buClr>
                <a:srgbClr val="000000"/>
              </a:buClr>
              <a:buSzPts val="1200"/>
              <a:buChar char="●"/>
              <a:defRPr sz="1200"/>
            </a:lvl4pPr>
            <a:lvl5pPr marL="2286000" lvl="4" indent="-304800" algn="l">
              <a:lnSpc>
                <a:spcPct val="100000"/>
              </a:lnSpc>
              <a:spcBef>
                <a:spcPts val="600"/>
              </a:spcBef>
              <a:spcAft>
                <a:spcPts val="0"/>
              </a:spcAft>
              <a:buClr>
                <a:srgbClr val="000000"/>
              </a:buClr>
              <a:buSzPts val="1200"/>
              <a:buChar char="○"/>
              <a:defRPr sz="1200"/>
            </a:lvl5pPr>
            <a:lvl6pPr marL="2743200" lvl="5" indent="-304800" algn="l">
              <a:lnSpc>
                <a:spcPct val="100000"/>
              </a:lnSpc>
              <a:spcBef>
                <a:spcPts val="600"/>
              </a:spcBef>
              <a:spcAft>
                <a:spcPts val="0"/>
              </a:spcAft>
              <a:buClr>
                <a:srgbClr val="000000"/>
              </a:buClr>
              <a:buSzPts val="1200"/>
              <a:buChar char="■"/>
              <a:defRPr sz="1200"/>
            </a:lvl6pPr>
            <a:lvl7pPr marL="3200400" lvl="6" indent="-304800" algn="l">
              <a:lnSpc>
                <a:spcPct val="100000"/>
              </a:lnSpc>
              <a:spcBef>
                <a:spcPts val="600"/>
              </a:spcBef>
              <a:spcAft>
                <a:spcPts val="0"/>
              </a:spcAft>
              <a:buClr>
                <a:srgbClr val="000000"/>
              </a:buClr>
              <a:buSzPts val="1200"/>
              <a:buChar char="●"/>
              <a:defRPr sz="1200"/>
            </a:lvl7pPr>
            <a:lvl8pPr marL="3657600" lvl="7" indent="-304800" algn="l">
              <a:lnSpc>
                <a:spcPct val="100000"/>
              </a:lnSpc>
              <a:spcBef>
                <a:spcPts val="600"/>
              </a:spcBef>
              <a:spcAft>
                <a:spcPts val="0"/>
              </a:spcAft>
              <a:buClr>
                <a:srgbClr val="000000"/>
              </a:buClr>
              <a:buSzPts val="1200"/>
              <a:buChar char="○"/>
              <a:defRPr sz="1200"/>
            </a:lvl8pPr>
            <a:lvl9pPr marL="4114800" lvl="8" indent="-304800" algn="l">
              <a:lnSpc>
                <a:spcPct val="100000"/>
              </a:lnSpc>
              <a:spcBef>
                <a:spcPts val="600"/>
              </a:spcBef>
              <a:spcAft>
                <a:spcPts val="600"/>
              </a:spcAft>
              <a:buClr>
                <a:srgbClr val="000000"/>
              </a:buClr>
              <a:buSzPts val="1200"/>
              <a:buChar char="■"/>
              <a:defRPr sz="1200"/>
            </a:lvl9pPr>
          </a:lstStyle>
          <a:p>
            <a:endParaRPr/>
          </a:p>
        </p:txBody>
      </p:sp>
      <p:sp>
        <p:nvSpPr>
          <p:cNvPr id="50" name="Google Shape;50;p8"/>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51" name="Google Shape;51;p8"/>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8"/>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53" name="Google Shape;53;p8"/>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8"/>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8"/>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8" name="Google Shape;58;p9"/>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9"/>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9"/>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61" name="Google Shape;61;p9"/>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9"/>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9"/>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311700" y="740800"/>
            <a:ext cx="2808000" cy="1007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66" name="Google Shape;66;p10"/>
          <p:cNvSpPr txBox="1">
            <a:spLocks noGrp="1"/>
          </p:cNvSpPr>
          <p:nvPr>
            <p:ph type="body" idx="1"/>
          </p:nvPr>
        </p:nvSpPr>
        <p:spPr>
          <a:xfrm>
            <a:off x="311700" y="1852800"/>
            <a:ext cx="2808000" cy="42393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Clr>
                <a:srgbClr val="000000"/>
              </a:buClr>
              <a:buSzPts val="1200"/>
              <a:buChar char="●"/>
              <a:defRPr sz="1200"/>
            </a:lvl1pPr>
            <a:lvl2pPr marL="914400" lvl="1" indent="-304800" algn="l">
              <a:lnSpc>
                <a:spcPct val="100000"/>
              </a:lnSpc>
              <a:spcBef>
                <a:spcPts val="600"/>
              </a:spcBef>
              <a:spcAft>
                <a:spcPts val="0"/>
              </a:spcAft>
              <a:buClr>
                <a:srgbClr val="000000"/>
              </a:buClr>
              <a:buSzPts val="1200"/>
              <a:buChar char="○"/>
              <a:defRPr sz="1200"/>
            </a:lvl2pPr>
            <a:lvl3pPr marL="1371600" lvl="2" indent="-304800" algn="l">
              <a:lnSpc>
                <a:spcPct val="100000"/>
              </a:lnSpc>
              <a:spcBef>
                <a:spcPts val="600"/>
              </a:spcBef>
              <a:spcAft>
                <a:spcPts val="0"/>
              </a:spcAft>
              <a:buClr>
                <a:srgbClr val="000000"/>
              </a:buClr>
              <a:buSzPts val="1200"/>
              <a:buChar char="■"/>
              <a:defRPr sz="1200"/>
            </a:lvl3pPr>
            <a:lvl4pPr marL="1828800" lvl="3" indent="-304800" algn="l">
              <a:lnSpc>
                <a:spcPct val="100000"/>
              </a:lnSpc>
              <a:spcBef>
                <a:spcPts val="600"/>
              </a:spcBef>
              <a:spcAft>
                <a:spcPts val="0"/>
              </a:spcAft>
              <a:buClr>
                <a:srgbClr val="000000"/>
              </a:buClr>
              <a:buSzPts val="1200"/>
              <a:buChar char="●"/>
              <a:defRPr sz="1200"/>
            </a:lvl4pPr>
            <a:lvl5pPr marL="2286000" lvl="4" indent="-304800" algn="l">
              <a:lnSpc>
                <a:spcPct val="100000"/>
              </a:lnSpc>
              <a:spcBef>
                <a:spcPts val="600"/>
              </a:spcBef>
              <a:spcAft>
                <a:spcPts val="0"/>
              </a:spcAft>
              <a:buClr>
                <a:srgbClr val="000000"/>
              </a:buClr>
              <a:buSzPts val="1200"/>
              <a:buChar char="○"/>
              <a:defRPr sz="1200"/>
            </a:lvl5pPr>
            <a:lvl6pPr marL="2743200" lvl="5" indent="-304800" algn="l">
              <a:lnSpc>
                <a:spcPct val="100000"/>
              </a:lnSpc>
              <a:spcBef>
                <a:spcPts val="600"/>
              </a:spcBef>
              <a:spcAft>
                <a:spcPts val="0"/>
              </a:spcAft>
              <a:buClr>
                <a:srgbClr val="000000"/>
              </a:buClr>
              <a:buSzPts val="1200"/>
              <a:buChar char="■"/>
              <a:defRPr sz="1200"/>
            </a:lvl6pPr>
            <a:lvl7pPr marL="3200400" lvl="6" indent="-304800" algn="l">
              <a:lnSpc>
                <a:spcPct val="100000"/>
              </a:lnSpc>
              <a:spcBef>
                <a:spcPts val="600"/>
              </a:spcBef>
              <a:spcAft>
                <a:spcPts val="0"/>
              </a:spcAft>
              <a:buClr>
                <a:srgbClr val="000000"/>
              </a:buClr>
              <a:buSzPts val="1200"/>
              <a:buChar char="●"/>
              <a:defRPr sz="1200"/>
            </a:lvl7pPr>
            <a:lvl8pPr marL="3657600" lvl="7" indent="-304800" algn="l">
              <a:lnSpc>
                <a:spcPct val="100000"/>
              </a:lnSpc>
              <a:spcBef>
                <a:spcPts val="600"/>
              </a:spcBef>
              <a:spcAft>
                <a:spcPts val="0"/>
              </a:spcAft>
              <a:buClr>
                <a:srgbClr val="000000"/>
              </a:buClr>
              <a:buSzPts val="1200"/>
              <a:buChar char="○"/>
              <a:defRPr sz="1200"/>
            </a:lvl8pPr>
            <a:lvl9pPr marL="4114800" lvl="8" indent="-304800" algn="l">
              <a:lnSpc>
                <a:spcPct val="100000"/>
              </a:lnSpc>
              <a:spcBef>
                <a:spcPts val="600"/>
              </a:spcBef>
              <a:spcAft>
                <a:spcPts val="600"/>
              </a:spcAft>
              <a:buClr>
                <a:srgbClr val="000000"/>
              </a:buClr>
              <a:buSzPts val="1200"/>
              <a:buChar char="■"/>
              <a:defRPr sz="1200"/>
            </a:lvl9pPr>
          </a:lstStyle>
          <a:p>
            <a:endParaRPr/>
          </a:p>
        </p:txBody>
      </p:sp>
      <p:sp>
        <p:nvSpPr>
          <p:cNvPr id="67" name="Google Shape;67;p10"/>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10"/>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10"/>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70" name="Google Shape;70;p10"/>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10"/>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10"/>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73"/>
        <p:cNvGrpSpPr/>
        <p:nvPr/>
      </p:nvGrpSpPr>
      <p:grpSpPr>
        <a:xfrm>
          <a:off x="0" y="0"/>
          <a:ext cx="0" cy="0"/>
          <a:chOff x="0" y="0"/>
          <a:chExt cx="0" cy="0"/>
        </a:xfrm>
      </p:grpSpPr>
      <p:sp>
        <p:nvSpPr>
          <p:cNvPr id="74" name="Google Shape;74;p11"/>
          <p:cNvSpPr txBox="1">
            <a:spLocks noGrp="1"/>
          </p:cNvSpPr>
          <p:nvPr>
            <p:ph type="title"/>
          </p:nvPr>
        </p:nvSpPr>
        <p:spPr>
          <a:xfrm>
            <a:off x="490250" y="600200"/>
            <a:ext cx="6367800" cy="545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5" name="Google Shape;75;p1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76" name="Google Shape;76;p11"/>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11"/>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78" name="Google Shape;78;p11"/>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11"/>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11"/>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81"/>
        <p:cNvGrpSpPr/>
        <p:nvPr/>
      </p:nvGrpSpPr>
      <p:grpSpPr>
        <a:xfrm>
          <a:off x="0" y="0"/>
          <a:ext cx="0" cy="0"/>
          <a:chOff x="0" y="0"/>
          <a:chExt cx="0" cy="0"/>
        </a:xfrm>
      </p:grpSpPr>
      <p:sp>
        <p:nvSpPr>
          <p:cNvPr id="82" name="Google Shape;82;p12"/>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12"/>
          <p:cNvSpPr txBox="1">
            <a:spLocks noGrp="1"/>
          </p:cNvSpPr>
          <p:nvPr>
            <p:ph type="title"/>
          </p:nvPr>
        </p:nvSpPr>
        <p:spPr>
          <a:xfrm>
            <a:off x="265500" y="1644233"/>
            <a:ext cx="4045200" cy="1976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4" name="Google Shape;84;p12"/>
          <p:cNvSpPr txBox="1">
            <a:spLocks noGrp="1"/>
          </p:cNvSpPr>
          <p:nvPr>
            <p:ph type="subTitle" idx="1"/>
          </p:nvPr>
        </p:nvSpPr>
        <p:spPr>
          <a:xfrm>
            <a:off x="265500" y="3737433"/>
            <a:ext cx="4045200" cy="1646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2100"/>
              <a:buNone/>
              <a:defRPr sz="2100"/>
            </a:lvl1pPr>
            <a:lvl2pPr lvl="1" algn="ctr">
              <a:lnSpc>
                <a:spcPct val="100000"/>
              </a:lnSpc>
              <a:spcBef>
                <a:spcPts val="0"/>
              </a:spcBef>
              <a:spcAft>
                <a:spcPts val="0"/>
              </a:spcAft>
              <a:buClr>
                <a:srgbClr val="000000"/>
              </a:buClr>
              <a:buSzPts val="2100"/>
              <a:buNone/>
              <a:defRPr sz="2100"/>
            </a:lvl2pPr>
            <a:lvl3pPr lvl="2" algn="ctr">
              <a:lnSpc>
                <a:spcPct val="100000"/>
              </a:lnSpc>
              <a:spcBef>
                <a:spcPts val="0"/>
              </a:spcBef>
              <a:spcAft>
                <a:spcPts val="0"/>
              </a:spcAft>
              <a:buClr>
                <a:srgbClr val="000000"/>
              </a:buClr>
              <a:buSzPts val="2100"/>
              <a:buNone/>
              <a:defRPr sz="2100"/>
            </a:lvl3pPr>
            <a:lvl4pPr lvl="3" algn="ctr">
              <a:lnSpc>
                <a:spcPct val="100000"/>
              </a:lnSpc>
              <a:spcBef>
                <a:spcPts val="0"/>
              </a:spcBef>
              <a:spcAft>
                <a:spcPts val="0"/>
              </a:spcAft>
              <a:buClr>
                <a:srgbClr val="000000"/>
              </a:buClr>
              <a:buSzPts val="2100"/>
              <a:buNone/>
              <a:defRPr sz="2100"/>
            </a:lvl4pPr>
            <a:lvl5pPr lvl="4" algn="ctr">
              <a:lnSpc>
                <a:spcPct val="100000"/>
              </a:lnSpc>
              <a:spcBef>
                <a:spcPts val="0"/>
              </a:spcBef>
              <a:spcAft>
                <a:spcPts val="0"/>
              </a:spcAft>
              <a:buClr>
                <a:srgbClr val="000000"/>
              </a:buClr>
              <a:buSzPts val="2100"/>
              <a:buNone/>
              <a:defRPr sz="2100"/>
            </a:lvl5pPr>
            <a:lvl6pPr lvl="5" algn="ctr">
              <a:lnSpc>
                <a:spcPct val="100000"/>
              </a:lnSpc>
              <a:spcBef>
                <a:spcPts val="0"/>
              </a:spcBef>
              <a:spcAft>
                <a:spcPts val="0"/>
              </a:spcAft>
              <a:buClr>
                <a:srgbClr val="000000"/>
              </a:buClr>
              <a:buSzPts val="2100"/>
              <a:buNone/>
              <a:defRPr sz="2100"/>
            </a:lvl6pPr>
            <a:lvl7pPr lvl="6" algn="ctr">
              <a:lnSpc>
                <a:spcPct val="100000"/>
              </a:lnSpc>
              <a:spcBef>
                <a:spcPts val="0"/>
              </a:spcBef>
              <a:spcAft>
                <a:spcPts val="0"/>
              </a:spcAft>
              <a:buClr>
                <a:srgbClr val="000000"/>
              </a:buClr>
              <a:buSzPts val="2100"/>
              <a:buNone/>
              <a:defRPr sz="2100"/>
            </a:lvl7pPr>
            <a:lvl8pPr lvl="7" algn="ctr">
              <a:lnSpc>
                <a:spcPct val="100000"/>
              </a:lnSpc>
              <a:spcBef>
                <a:spcPts val="0"/>
              </a:spcBef>
              <a:spcAft>
                <a:spcPts val="0"/>
              </a:spcAft>
              <a:buClr>
                <a:srgbClr val="000000"/>
              </a:buClr>
              <a:buSzPts val="2100"/>
              <a:buNone/>
              <a:defRPr sz="2100"/>
            </a:lvl8pPr>
            <a:lvl9pPr lvl="8" algn="ctr">
              <a:lnSpc>
                <a:spcPct val="100000"/>
              </a:lnSpc>
              <a:spcBef>
                <a:spcPts val="0"/>
              </a:spcBef>
              <a:spcAft>
                <a:spcPts val="0"/>
              </a:spcAft>
              <a:buClr>
                <a:srgbClr val="000000"/>
              </a:buClr>
              <a:buSzPts val="2100"/>
              <a:buNone/>
              <a:defRPr sz="2100"/>
            </a:lvl9pPr>
          </a:lstStyle>
          <a:p>
            <a:endParaRPr/>
          </a:p>
        </p:txBody>
      </p:sp>
      <p:sp>
        <p:nvSpPr>
          <p:cNvPr id="85" name="Google Shape;85;p12"/>
          <p:cNvSpPr txBox="1">
            <a:spLocks noGrp="1"/>
          </p:cNvSpPr>
          <p:nvPr>
            <p:ph type="body" idx="2"/>
          </p:nvPr>
        </p:nvSpPr>
        <p:spPr>
          <a:xfrm>
            <a:off x="4939500" y="965433"/>
            <a:ext cx="3837000" cy="4926900"/>
          </a:xfrm>
          <a:prstGeom prst="rect">
            <a:avLst/>
          </a:prstGeom>
          <a:noFill/>
          <a:ln>
            <a:noFill/>
          </a:ln>
        </p:spPr>
        <p:txBody>
          <a:bodyPr spcFirstLastPara="1" wrap="square" lIns="91425" tIns="91425" rIns="91425" bIns="91425" anchor="ctr" anchorCtr="0">
            <a:noAutofit/>
          </a:bodyPr>
          <a:lstStyle>
            <a:lvl1pPr marL="457200" lvl="0" indent="-368300" algn="l">
              <a:lnSpc>
                <a:spcPct val="100000"/>
              </a:lnSpc>
              <a:spcBef>
                <a:spcPts val="0"/>
              </a:spcBef>
              <a:spcAft>
                <a:spcPts val="0"/>
              </a:spcAft>
              <a:buClr>
                <a:srgbClr val="000000"/>
              </a:buClr>
              <a:buSzPts val="2200"/>
              <a:buChar char="●"/>
              <a:defRPr/>
            </a:lvl1pPr>
            <a:lvl2pPr marL="914400" lvl="1" indent="-342900" algn="l">
              <a:lnSpc>
                <a:spcPct val="100000"/>
              </a:lnSpc>
              <a:spcBef>
                <a:spcPts val="600"/>
              </a:spcBef>
              <a:spcAft>
                <a:spcPts val="0"/>
              </a:spcAft>
              <a:buClr>
                <a:srgbClr val="000000"/>
              </a:buClr>
              <a:buSzPts val="1800"/>
              <a:buChar char="○"/>
              <a:defRPr/>
            </a:lvl2pPr>
            <a:lvl3pPr marL="1371600" lvl="2" indent="-342900" algn="l">
              <a:lnSpc>
                <a:spcPct val="100000"/>
              </a:lnSpc>
              <a:spcBef>
                <a:spcPts val="600"/>
              </a:spcBef>
              <a:spcAft>
                <a:spcPts val="0"/>
              </a:spcAft>
              <a:buClr>
                <a:srgbClr val="000000"/>
              </a:buClr>
              <a:buSzPts val="1800"/>
              <a:buChar char="■"/>
              <a:defRPr/>
            </a:lvl3pPr>
            <a:lvl4pPr marL="1828800" lvl="3" indent="-342900" algn="l">
              <a:lnSpc>
                <a:spcPct val="100000"/>
              </a:lnSpc>
              <a:spcBef>
                <a:spcPts val="600"/>
              </a:spcBef>
              <a:spcAft>
                <a:spcPts val="0"/>
              </a:spcAft>
              <a:buClr>
                <a:srgbClr val="000000"/>
              </a:buClr>
              <a:buSzPts val="1800"/>
              <a:buChar char="●"/>
              <a:defRPr/>
            </a:lvl4pPr>
            <a:lvl5pPr marL="2286000" lvl="4" indent="-342900" algn="l">
              <a:lnSpc>
                <a:spcPct val="100000"/>
              </a:lnSpc>
              <a:spcBef>
                <a:spcPts val="600"/>
              </a:spcBef>
              <a:spcAft>
                <a:spcPts val="0"/>
              </a:spcAft>
              <a:buClr>
                <a:srgbClr val="000000"/>
              </a:buClr>
              <a:buSzPts val="1800"/>
              <a:buChar char="○"/>
              <a:defRPr/>
            </a:lvl5pPr>
            <a:lvl6pPr marL="2743200" lvl="5" indent="-342900" algn="l">
              <a:lnSpc>
                <a:spcPct val="100000"/>
              </a:lnSpc>
              <a:spcBef>
                <a:spcPts val="600"/>
              </a:spcBef>
              <a:spcAft>
                <a:spcPts val="0"/>
              </a:spcAft>
              <a:buClr>
                <a:srgbClr val="000000"/>
              </a:buClr>
              <a:buSzPts val="1800"/>
              <a:buChar char="■"/>
              <a:defRPr/>
            </a:lvl6pPr>
            <a:lvl7pPr marL="3200400" lvl="6" indent="-342900" algn="l">
              <a:lnSpc>
                <a:spcPct val="100000"/>
              </a:lnSpc>
              <a:spcBef>
                <a:spcPts val="600"/>
              </a:spcBef>
              <a:spcAft>
                <a:spcPts val="0"/>
              </a:spcAft>
              <a:buClr>
                <a:srgbClr val="000000"/>
              </a:buClr>
              <a:buSzPts val="1800"/>
              <a:buChar char="●"/>
              <a:defRPr/>
            </a:lvl7pPr>
            <a:lvl8pPr marL="3657600" lvl="7" indent="-342900" algn="l">
              <a:lnSpc>
                <a:spcPct val="100000"/>
              </a:lnSpc>
              <a:spcBef>
                <a:spcPts val="600"/>
              </a:spcBef>
              <a:spcAft>
                <a:spcPts val="0"/>
              </a:spcAft>
              <a:buClr>
                <a:srgbClr val="000000"/>
              </a:buClr>
              <a:buSzPts val="1800"/>
              <a:buChar char="○"/>
              <a:defRPr/>
            </a:lvl8pPr>
            <a:lvl9pPr marL="4114800" lvl="8" indent="-342900" algn="l">
              <a:lnSpc>
                <a:spcPct val="100000"/>
              </a:lnSpc>
              <a:spcBef>
                <a:spcPts val="600"/>
              </a:spcBef>
              <a:spcAft>
                <a:spcPts val="600"/>
              </a:spcAft>
              <a:buClr>
                <a:srgbClr val="000000"/>
              </a:buClr>
              <a:buSzPts val="1800"/>
              <a:buChar char="■"/>
              <a:defRPr/>
            </a:lvl9pPr>
          </a:lstStyle>
          <a:p>
            <a:endParaRPr/>
          </a:p>
        </p:txBody>
      </p:sp>
      <p:sp>
        <p:nvSpPr>
          <p:cNvPr id="86" name="Google Shape;86;p1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87" name="Google Shape;87;p12"/>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12"/>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89" name="Google Shape;89;p12"/>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12"/>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12"/>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92"/>
        <p:cNvGrpSpPr/>
        <p:nvPr/>
      </p:nvGrpSpPr>
      <p:grpSpPr>
        <a:xfrm>
          <a:off x="0" y="0"/>
          <a:ext cx="0" cy="0"/>
          <a:chOff x="0" y="0"/>
          <a:chExt cx="0" cy="0"/>
        </a:xfrm>
      </p:grpSpPr>
      <p:sp>
        <p:nvSpPr>
          <p:cNvPr id="93" name="Google Shape;93;p13"/>
          <p:cNvSpPr txBox="1">
            <a:spLocks noGrp="1"/>
          </p:cNvSpPr>
          <p:nvPr>
            <p:ph type="body" idx="1"/>
          </p:nvPr>
        </p:nvSpPr>
        <p:spPr>
          <a:xfrm>
            <a:off x="311700" y="5640767"/>
            <a:ext cx="5998800" cy="8067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000000"/>
              </a:buClr>
              <a:buSzPts val="2200"/>
              <a:buNone/>
              <a:defRPr/>
            </a:lvl1pPr>
            <a:lvl2pPr marL="914400" lvl="1" indent="-342900" algn="l">
              <a:lnSpc>
                <a:spcPct val="100000"/>
              </a:lnSpc>
              <a:spcBef>
                <a:spcPts val="600"/>
              </a:spcBef>
              <a:spcAft>
                <a:spcPts val="0"/>
              </a:spcAft>
              <a:buClr>
                <a:srgbClr val="000000"/>
              </a:buClr>
              <a:buSzPts val="1800"/>
              <a:buChar char="○"/>
              <a:defRPr/>
            </a:lvl2pPr>
            <a:lvl3pPr marL="1371600" lvl="2" indent="-342900" algn="l">
              <a:lnSpc>
                <a:spcPct val="100000"/>
              </a:lnSpc>
              <a:spcBef>
                <a:spcPts val="600"/>
              </a:spcBef>
              <a:spcAft>
                <a:spcPts val="0"/>
              </a:spcAft>
              <a:buClr>
                <a:srgbClr val="000000"/>
              </a:buClr>
              <a:buSzPts val="1800"/>
              <a:buChar char="■"/>
              <a:defRPr/>
            </a:lvl3pPr>
            <a:lvl4pPr marL="1828800" lvl="3" indent="-342900" algn="l">
              <a:lnSpc>
                <a:spcPct val="100000"/>
              </a:lnSpc>
              <a:spcBef>
                <a:spcPts val="600"/>
              </a:spcBef>
              <a:spcAft>
                <a:spcPts val="0"/>
              </a:spcAft>
              <a:buClr>
                <a:srgbClr val="000000"/>
              </a:buClr>
              <a:buSzPts val="1800"/>
              <a:buChar char="●"/>
              <a:defRPr/>
            </a:lvl4pPr>
            <a:lvl5pPr marL="2286000" lvl="4" indent="-342900" algn="l">
              <a:lnSpc>
                <a:spcPct val="100000"/>
              </a:lnSpc>
              <a:spcBef>
                <a:spcPts val="600"/>
              </a:spcBef>
              <a:spcAft>
                <a:spcPts val="0"/>
              </a:spcAft>
              <a:buClr>
                <a:srgbClr val="000000"/>
              </a:buClr>
              <a:buSzPts val="1800"/>
              <a:buChar char="○"/>
              <a:defRPr/>
            </a:lvl5pPr>
            <a:lvl6pPr marL="2743200" lvl="5" indent="-342900" algn="l">
              <a:lnSpc>
                <a:spcPct val="100000"/>
              </a:lnSpc>
              <a:spcBef>
                <a:spcPts val="600"/>
              </a:spcBef>
              <a:spcAft>
                <a:spcPts val="0"/>
              </a:spcAft>
              <a:buClr>
                <a:srgbClr val="000000"/>
              </a:buClr>
              <a:buSzPts val="1800"/>
              <a:buChar char="■"/>
              <a:defRPr/>
            </a:lvl6pPr>
            <a:lvl7pPr marL="3200400" lvl="6" indent="-342900" algn="l">
              <a:lnSpc>
                <a:spcPct val="100000"/>
              </a:lnSpc>
              <a:spcBef>
                <a:spcPts val="600"/>
              </a:spcBef>
              <a:spcAft>
                <a:spcPts val="0"/>
              </a:spcAft>
              <a:buClr>
                <a:srgbClr val="000000"/>
              </a:buClr>
              <a:buSzPts val="1800"/>
              <a:buChar char="●"/>
              <a:defRPr/>
            </a:lvl7pPr>
            <a:lvl8pPr marL="3657600" lvl="7" indent="-342900" algn="l">
              <a:lnSpc>
                <a:spcPct val="100000"/>
              </a:lnSpc>
              <a:spcBef>
                <a:spcPts val="600"/>
              </a:spcBef>
              <a:spcAft>
                <a:spcPts val="0"/>
              </a:spcAft>
              <a:buClr>
                <a:srgbClr val="000000"/>
              </a:buClr>
              <a:buSzPts val="1800"/>
              <a:buChar char="○"/>
              <a:defRPr/>
            </a:lvl8pPr>
            <a:lvl9pPr marL="4114800" lvl="8" indent="-342900" algn="l">
              <a:lnSpc>
                <a:spcPct val="100000"/>
              </a:lnSpc>
              <a:spcBef>
                <a:spcPts val="600"/>
              </a:spcBef>
              <a:spcAft>
                <a:spcPts val="600"/>
              </a:spcAft>
              <a:buClr>
                <a:srgbClr val="000000"/>
              </a:buClr>
              <a:buSzPts val="1800"/>
              <a:buChar char="■"/>
              <a:defRPr/>
            </a:lvl9pPr>
          </a:lstStyle>
          <a:p>
            <a:endParaRPr/>
          </a:p>
        </p:txBody>
      </p:sp>
      <p:sp>
        <p:nvSpPr>
          <p:cNvPr id="94" name="Google Shape;94;p13"/>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95" name="Google Shape;95;p13"/>
          <p:cNvSpPr/>
          <p:nvPr/>
        </p:nvSpPr>
        <p:spPr>
          <a:xfrm>
            <a:off x="-11025" y="6347775"/>
            <a:ext cx="9155100" cy="5103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13"/>
          <p:cNvSpPr txBox="1"/>
          <p:nvPr/>
        </p:nvSpPr>
        <p:spPr>
          <a:xfrm>
            <a:off x="3343200" y="6431140"/>
            <a:ext cx="2457600" cy="28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Excellence and Service</a:t>
            </a:r>
            <a:endParaRPr sz="1400" b="0" i="0" u="none" strike="noStrike" cap="none">
              <a:solidFill>
                <a:srgbClr val="FFFFFF"/>
              </a:solidFill>
              <a:latin typeface="Georgia"/>
              <a:ea typeface="Georgia"/>
              <a:cs typeface="Georgia"/>
              <a:sym typeface="Georgia"/>
            </a:endParaRPr>
          </a:p>
        </p:txBody>
      </p:sp>
      <p:sp>
        <p:nvSpPr>
          <p:cNvPr id="97" name="Google Shape;97;p13"/>
          <p:cNvSpPr/>
          <p:nvPr/>
        </p:nvSpPr>
        <p:spPr>
          <a:xfrm rot="10800000">
            <a:off x="6945800" y="275"/>
            <a:ext cx="2207100" cy="6147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13"/>
          <p:cNvSpPr/>
          <p:nvPr/>
        </p:nvSpPr>
        <p:spPr>
          <a:xfrm rot="10800000">
            <a:off x="-2200" y="-25"/>
            <a:ext cx="9155100" cy="364800"/>
          </a:xfrm>
          <a:prstGeom prst="round2SameRect">
            <a:avLst>
              <a:gd name="adj1" fmla="val 12503"/>
              <a:gd name="adj2" fmla="val 0"/>
            </a:avLst>
          </a:prstGeom>
          <a:solidFill>
            <a:srgbClr val="0B5394"/>
          </a:solid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13"/>
          <p:cNvSpPr txBox="1"/>
          <p:nvPr/>
        </p:nvSpPr>
        <p:spPr>
          <a:xfrm>
            <a:off x="6945800" y="248094"/>
            <a:ext cx="2207100" cy="231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400"/>
              <a:buFont typeface="Georgia"/>
              <a:buNone/>
            </a:pPr>
            <a:r>
              <a:rPr lang="en-GB" sz="1400" b="0" i="0" u="none" strike="noStrike" cap="none">
                <a:solidFill>
                  <a:srgbClr val="FFFFFF"/>
                </a:solidFill>
                <a:latin typeface="Georgia"/>
                <a:ea typeface="Georgia"/>
                <a:cs typeface="Georgia"/>
                <a:sym typeface="Georgia"/>
              </a:rPr>
              <a:t>CHRIST</a:t>
            </a:r>
            <a:br>
              <a:rPr lang="en-GB" sz="1400" b="0" i="0" u="none" strike="noStrike" cap="none">
                <a:solidFill>
                  <a:srgbClr val="FFFFFF"/>
                </a:solidFill>
                <a:latin typeface="Georgia"/>
                <a:ea typeface="Georgia"/>
                <a:cs typeface="Georgia"/>
                <a:sym typeface="Georgia"/>
              </a:rPr>
            </a:br>
            <a:r>
              <a:rPr lang="en-GB" sz="1200" b="0" i="0" u="none" strike="noStrike" cap="none">
                <a:solidFill>
                  <a:srgbClr val="FFFFFF"/>
                </a:solidFill>
                <a:latin typeface="Georgia"/>
                <a:ea typeface="Georgia"/>
                <a:cs typeface="Georgia"/>
                <a:sym typeface="Georgia"/>
              </a:rPr>
              <a:t>Deemed to be University</a:t>
            </a:r>
            <a:endParaRPr sz="1200" b="0" i="0" u="none" strike="noStrike" cap="none">
              <a:solidFill>
                <a:srgbClr val="FFFFFF"/>
              </a:solidFill>
              <a:latin typeface="Georgia"/>
              <a:ea typeface="Georgia"/>
              <a:cs typeface="Georgia"/>
              <a:sym typeface="Georgia"/>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4"/>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1pPr>
            <a:lvl2pPr marR="0" lvl="1"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2pPr>
            <a:lvl3pPr marR="0" lvl="2"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3pPr>
            <a:lvl4pPr marR="0" lvl="3"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4pPr>
            <a:lvl5pPr marR="0" lvl="4"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5pPr>
            <a:lvl6pPr marR="0" lvl="5"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6pPr>
            <a:lvl7pPr marR="0" lvl="6"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7pPr>
            <a:lvl8pPr marR="0" lvl="7"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8pPr>
            <a:lvl9pPr marR="0" lvl="8" algn="l" rtl="0">
              <a:lnSpc>
                <a:spcPct val="100000"/>
              </a:lnSpc>
              <a:spcBef>
                <a:spcPts val="0"/>
              </a:spcBef>
              <a:spcAft>
                <a:spcPts val="0"/>
              </a:spcAft>
              <a:buClr>
                <a:srgbClr val="000000"/>
              </a:buClr>
              <a:buSzPts val="2800"/>
              <a:buFont typeface="Archivo Narrow"/>
              <a:buNone/>
              <a:defRPr sz="2800" b="1" i="0" u="none" strike="noStrike" cap="none">
                <a:solidFill>
                  <a:srgbClr val="000000"/>
                </a:solidFill>
                <a:latin typeface="Archivo Narrow"/>
                <a:ea typeface="Archivo Narrow"/>
                <a:cs typeface="Archivo Narrow"/>
                <a:sym typeface="Archivo Narrow"/>
              </a:defRPr>
            </a:lvl9pPr>
          </a:lstStyle>
          <a:p>
            <a:endParaRPr/>
          </a:p>
        </p:txBody>
      </p:sp>
      <p:sp>
        <p:nvSpPr>
          <p:cNvPr id="7" name="Google Shape;7;p4"/>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Autofit/>
          </a:bodyPr>
          <a:lstStyle>
            <a:lvl1pPr marL="457200" marR="0" lvl="0" indent="-368300" algn="l" rtl="0">
              <a:lnSpc>
                <a:spcPct val="100000"/>
              </a:lnSpc>
              <a:spcBef>
                <a:spcPts val="0"/>
              </a:spcBef>
              <a:spcAft>
                <a:spcPts val="0"/>
              </a:spcAft>
              <a:buClr>
                <a:srgbClr val="000000"/>
              </a:buClr>
              <a:buSzPts val="2200"/>
              <a:buFont typeface="Archivo Narrow"/>
              <a:buChar char="●"/>
              <a:defRPr sz="2200" b="0" i="0" u="none" strike="noStrike" cap="none">
                <a:solidFill>
                  <a:srgbClr val="000000"/>
                </a:solidFill>
                <a:latin typeface="Archivo Narrow"/>
                <a:ea typeface="Archivo Narrow"/>
                <a:cs typeface="Archivo Narrow"/>
                <a:sym typeface="Archivo Narrow"/>
              </a:defRPr>
            </a:lvl1pPr>
            <a:lvl2pPr marL="914400" marR="0" lvl="1"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2pPr>
            <a:lvl3pPr marL="1371600" marR="0" lvl="2"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3pPr>
            <a:lvl4pPr marL="1828800" marR="0" lvl="3"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4pPr>
            <a:lvl5pPr marL="2286000" marR="0" lvl="4"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5pPr>
            <a:lvl6pPr marL="2743200" marR="0" lvl="5"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6pPr>
            <a:lvl7pPr marL="3200400" marR="0" lvl="6"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7pPr>
            <a:lvl8pPr marL="3657600" marR="0" lvl="7" indent="-342900" algn="l" rtl="0">
              <a:lnSpc>
                <a:spcPct val="100000"/>
              </a:lnSpc>
              <a:spcBef>
                <a:spcPts val="600"/>
              </a:spcBef>
              <a:spcAft>
                <a:spcPts val="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8pPr>
            <a:lvl9pPr marL="4114800" marR="0" lvl="8" indent="-342900" algn="l" rtl="0">
              <a:lnSpc>
                <a:spcPct val="100000"/>
              </a:lnSpc>
              <a:spcBef>
                <a:spcPts val="600"/>
              </a:spcBef>
              <a:spcAft>
                <a:spcPts val="600"/>
              </a:spcAft>
              <a:buClr>
                <a:srgbClr val="000000"/>
              </a:buClr>
              <a:buSzPts val="1800"/>
              <a:buFont typeface="Archivo Narrow"/>
              <a:buChar char="■"/>
              <a:defRPr sz="1800" b="0" i="0" u="none" strike="noStrike" cap="none">
                <a:solidFill>
                  <a:srgbClr val="000000"/>
                </a:solidFill>
                <a:latin typeface="Archivo Narrow"/>
                <a:ea typeface="Archivo Narrow"/>
                <a:cs typeface="Archivo Narrow"/>
                <a:sym typeface="Archivo Narrow"/>
              </a:defRPr>
            </a:lvl9pPr>
          </a:lstStyle>
          <a:p>
            <a:endParaRPr/>
          </a:p>
        </p:txBody>
      </p:sp>
      <p:sp>
        <p:nvSpPr>
          <p:cNvPr id="8" name="Google Shape;8;p4"/>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chemeClr val="dk2"/>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Archivo Narrow"/>
              <a:buNone/>
              <a:defRPr sz="2800" b="1">
                <a:latin typeface="Archivo Narrow"/>
                <a:ea typeface="Archivo Narrow"/>
                <a:cs typeface="Archivo Narrow"/>
                <a:sym typeface="Archivo Narrow"/>
              </a:defRPr>
            </a:lvl1pPr>
            <a:lvl2pPr lvl="1">
              <a:spcBef>
                <a:spcPts val="0"/>
              </a:spcBef>
              <a:spcAft>
                <a:spcPts val="0"/>
              </a:spcAft>
              <a:buSzPts val="2800"/>
              <a:buFont typeface="Archivo Narrow"/>
              <a:buNone/>
              <a:defRPr sz="2800" b="1">
                <a:latin typeface="Archivo Narrow"/>
                <a:ea typeface="Archivo Narrow"/>
                <a:cs typeface="Archivo Narrow"/>
                <a:sym typeface="Archivo Narrow"/>
              </a:defRPr>
            </a:lvl2pPr>
            <a:lvl3pPr lvl="2">
              <a:spcBef>
                <a:spcPts val="0"/>
              </a:spcBef>
              <a:spcAft>
                <a:spcPts val="0"/>
              </a:spcAft>
              <a:buSzPts val="2800"/>
              <a:buFont typeface="Archivo Narrow"/>
              <a:buNone/>
              <a:defRPr sz="2800" b="1">
                <a:latin typeface="Archivo Narrow"/>
                <a:ea typeface="Archivo Narrow"/>
                <a:cs typeface="Archivo Narrow"/>
                <a:sym typeface="Archivo Narrow"/>
              </a:defRPr>
            </a:lvl3pPr>
            <a:lvl4pPr lvl="3">
              <a:spcBef>
                <a:spcPts val="0"/>
              </a:spcBef>
              <a:spcAft>
                <a:spcPts val="0"/>
              </a:spcAft>
              <a:buSzPts val="2800"/>
              <a:buFont typeface="Archivo Narrow"/>
              <a:buNone/>
              <a:defRPr sz="2800" b="1">
                <a:latin typeface="Archivo Narrow"/>
                <a:ea typeface="Archivo Narrow"/>
                <a:cs typeface="Archivo Narrow"/>
                <a:sym typeface="Archivo Narrow"/>
              </a:defRPr>
            </a:lvl4pPr>
            <a:lvl5pPr lvl="4">
              <a:spcBef>
                <a:spcPts val="0"/>
              </a:spcBef>
              <a:spcAft>
                <a:spcPts val="0"/>
              </a:spcAft>
              <a:buSzPts val="2800"/>
              <a:buFont typeface="Archivo Narrow"/>
              <a:buNone/>
              <a:defRPr sz="2800" b="1">
                <a:latin typeface="Archivo Narrow"/>
                <a:ea typeface="Archivo Narrow"/>
                <a:cs typeface="Archivo Narrow"/>
                <a:sym typeface="Archivo Narrow"/>
              </a:defRPr>
            </a:lvl5pPr>
            <a:lvl6pPr lvl="5">
              <a:spcBef>
                <a:spcPts val="0"/>
              </a:spcBef>
              <a:spcAft>
                <a:spcPts val="0"/>
              </a:spcAft>
              <a:buSzPts val="2800"/>
              <a:buFont typeface="Archivo Narrow"/>
              <a:buNone/>
              <a:defRPr sz="2800" b="1">
                <a:latin typeface="Archivo Narrow"/>
                <a:ea typeface="Archivo Narrow"/>
                <a:cs typeface="Archivo Narrow"/>
                <a:sym typeface="Archivo Narrow"/>
              </a:defRPr>
            </a:lvl6pPr>
            <a:lvl7pPr lvl="6">
              <a:spcBef>
                <a:spcPts val="0"/>
              </a:spcBef>
              <a:spcAft>
                <a:spcPts val="0"/>
              </a:spcAft>
              <a:buSzPts val="2800"/>
              <a:buFont typeface="Archivo Narrow"/>
              <a:buNone/>
              <a:defRPr sz="2800" b="1">
                <a:latin typeface="Archivo Narrow"/>
                <a:ea typeface="Archivo Narrow"/>
                <a:cs typeface="Archivo Narrow"/>
                <a:sym typeface="Archivo Narrow"/>
              </a:defRPr>
            </a:lvl7pPr>
            <a:lvl8pPr lvl="7">
              <a:spcBef>
                <a:spcPts val="0"/>
              </a:spcBef>
              <a:spcAft>
                <a:spcPts val="0"/>
              </a:spcAft>
              <a:buSzPts val="2800"/>
              <a:buFont typeface="Archivo Narrow"/>
              <a:buNone/>
              <a:defRPr sz="2800" b="1">
                <a:latin typeface="Archivo Narrow"/>
                <a:ea typeface="Archivo Narrow"/>
                <a:cs typeface="Archivo Narrow"/>
                <a:sym typeface="Archivo Narrow"/>
              </a:defRPr>
            </a:lvl8pPr>
            <a:lvl9pPr lvl="8">
              <a:spcBef>
                <a:spcPts val="0"/>
              </a:spcBef>
              <a:spcAft>
                <a:spcPts val="0"/>
              </a:spcAft>
              <a:buSzPts val="2800"/>
              <a:buFont typeface="Archivo Narrow"/>
              <a:buNone/>
              <a:defRPr sz="2800" b="1">
                <a:latin typeface="Archivo Narrow"/>
                <a:ea typeface="Archivo Narrow"/>
                <a:cs typeface="Archivo Narrow"/>
                <a:sym typeface="Archivo Narrow"/>
              </a:defRPr>
            </a:lvl9pPr>
          </a:lstStyle>
          <a:p>
            <a:endParaRPr/>
          </a:p>
        </p:txBody>
      </p:sp>
      <p:sp>
        <p:nvSpPr>
          <p:cNvPr id="7" name="Shape 7"/>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lstStyle>
            <a:lvl1pPr marL="457200" lvl="0" indent="-368300">
              <a:lnSpc>
                <a:spcPct val="100000"/>
              </a:lnSpc>
              <a:spcBef>
                <a:spcPts val="0"/>
              </a:spcBef>
              <a:spcAft>
                <a:spcPts val="0"/>
              </a:spcAft>
              <a:buSzPts val="2200"/>
              <a:buFont typeface="Archivo Narrow"/>
              <a:buChar char="●"/>
              <a:defRPr sz="2200">
                <a:latin typeface="Archivo Narrow"/>
                <a:ea typeface="Archivo Narrow"/>
                <a:cs typeface="Archivo Narrow"/>
                <a:sym typeface="Archivo Narrow"/>
              </a:defRPr>
            </a:lvl1pPr>
            <a:lvl2pPr marL="914400" lvl="1" indent="-342900">
              <a:lnSpc>
                <a:spcPct val="100000"/>
              </a:lnSpc>
              <a:spcBef>
                <a:spcPts val="600"/>
              </a:spcBef>
              <a:spcAft>
                <a:spcPts val="0"/>
              </a:spcAft>
              <a:buSzPts val="1800"/>
              <a:buFont typeface="Archivo Narrow"/>
              <a:buChar char="○"/>
              <a:defRPr sz="1800">
                <a:latin typeface="Archivo Narrow"/>
                <a:ea typeface="Archivo Narrow"/>
                <a:cs typeface="Archivo Narrow"/>
                <a:sym typeface="Archivo Narrow"/>
              </a:defRPr>
            </a:lvl2pPr>
            <a:lvl3pPr marL="1371600" lvl="2" indent="-342900">
              <a:lnSpc>
                <a:spcPct val="100000"/>
              </a:lnSpc>
              <a:spcBef>
                <a:spcPts val="600"/>
              </a:spcBef>
              <a:spcAft>
                <a:spcPts val="0"/>
              </a:spcAft>
              <a:buSzPts val="1800"/>
              <a:buFont typeface="Archivo Narrow"/>
              <a:buChar char="■"/>
              <a:defRPr sz="1800">
                <a:latin typeface="Archivo Narrow"/>
                <a:ea typeface="Archivo Narrow"/>
                <a:cs typeface="Archivo Narrow"/>
                <a:sym typeface="Archivo Narrow"/>
              </a:defRPr>
            </a:lvl3pPr>
            <a:lvl4pPr marL="1828800" lvl="3" indent="-342900">
              <a:lnSpc>
                <a:spcPct val="100000"/>
              </a:lnSpc>
              <a:spcBef>
                <a:spcPts val="600"/>
              </a:spcBef>
              <a:spcAft>
                <a:spcPts val="0"/>
              </a:spcAft>
              <a:buSzPts val="1800"/>
              <a:buFont typeface="Archivo Narrow"/>
              <a:buChar char="●"/>
              <a:defRPr sz="1800">
                <a:latin typeface="Archivo Narrow"/>
                <a:ea typeface="Archivo Narrow"/>
                <a:cs typeface="Archivo Narrow"/>
                <a:sym typeface="Archivo Narrow"/>
              </a:defRPr>
            </a:lvl4pPr>
            <a:lvl5pPr marL="2286000" lvl="4" indent="-342900">
              <a:lnSpc>
                <a:spcPct val="100000"/>
              </a:lnSpc>
              <a:spcBef>
                <a:spcPts val="600"/>
              </a:spcBef>
              <a:spcAft>
                <a:spcPts val="0"/>
              </a:spcAft>
              <a:buSzPts val="1800"/>
              <a:buFont typeface="Archivo Narrow"/>
              <a:buChar char="○"/>
              <a:defRPr sz="1800">
                <a:latin typeface="Archivo Narrow"/>
                <a:ea typeface="Archivo Narrow"/>
                <a:cs typeface="Archivo Narrow"/>
                <a:sym typeface="Archivo Narrow"/>
              </a:defRPr>
            </a:lvl5pPr>
            <a:lvl6pPr marL="2743200" lvl="5" indent="-342900">
              <a:lnSpc>
                <a:spcPct val="100000"/>
              </a:lnSpc>
              <a:spcBef>
                <a:spcPts val="600"/>
              </a:spcBef>
              <a:spcAft>
                <a:spcPts val="0"/>
              </a:spcAft>
              <a:buSzPts val="1800"/>
              <a:buFont typeface="Archivo Narrow"/>
              <a:buChar char="■"/>
              <a:defRPr sz="1800">
                <a:latin typeface="Archivo Narrow"/>
                <a:ea typeface="Archivo Narrow"/>
                <a:cs typeface="Archivo Narrow"/>
                <a:sym typeface="Archivo Narrow"/>
              </a:defRPr>
            </a:lvl6pPr>
            <a:lvl7pPr marL="3200400" lvl="6" indent="-342900">
              <a:lnSpc>
                <a:spcPct val="100000"/>
              </a:lnSpc>
              <a:spcBef>
                <a:spcPts val="600"/>
              </a:spcBef>
              <a:spcAft>
                <a:spcPts val="0"/>
              </a:spcAft>
              <a:buSzPts val="1800"/>
              <a:buFont typeface="Archivo Narrow"/>
              <a:buChar char="●"/>
              <a:defRPr sz="1800">
                <a:latin typeface="Archivo Narrow"/>
                <a:ea typeface="Archivo Narrow"/>
                <a:cs typeface="Archivo Narrow"/>
                <a:sym typeface="Archivo Narrow"/>
              </a:defRPr>
            </a:lvl7pPr>
            <a:lvl8pPr marL="3657600" lvl="7" indent="-342900">
              <a:lnSpc>
                <a:spcPct val="100000"/>
              </a:lnSpc>
              <a:spcBef>
                <a:spcPts val="600"/>
              </a:spcBef>
              <a:spcAft>
                <a:spcPts val="0"/>
              </a:spcAft>
              <a:buSzPts val="1800"/>
              <a:buFont typeface="Archivo Narrow"/>
              <a:buChar char="○"/>
              <a:defRPr sz="1800">
                <a:latin typeface="Archivo Narrow"/>
                <a:ea typeface="Archivo Narrow"/>
                <a:cs typeface="Archivo Narrow"/>
                <a:sym typeface="Archivo Narrow"/>
              </a:defRPr>
            </a:lvl8pPr>
            <a:lvl9pPr marL="4114800" lvl="8" indent="-342900">
              <a:lnSpc>
                <a:spcPct val="100000"/>
              </a:lnSpc>
              <a:spcBef>
                <a:spcPts val="600"/>
              </a:spcBef>
              <a:spcAft>
                <a:spcPts val="600"/>
              </a:spcAft>
              <a:buSzPts val="1800"/>
              <a:buFont typeface="Archivo Narrow"/>
              <a:buChar char="■"/>
              <a:defRPr sz="1800">
                <a:latin typeface="Archivo Narrow"/>
                <a:ea typeface="Archivo Narrow"/>
                <a:cs typeface="Archivo Narrow"/>
                <a:sym typeface="Archivo Narrow"/>
              </a:defRPr>
            </a:lvl9pPr>
          </a:lstStyle>
          <a:p>
            <a:endParaRPr/>
          </a:p>
        </p:txBody>
      </p:sp>
      <p:sp>
        <p:nvSpPr>
          <p:cNvPr id="8" name="Shape 8"/>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spcBef>
                <a:spcPts val="0"/>
              </a:spcBef>
              <a:buNone/>
              <a:defRPr sz="1000">
                <a:solidFill>
                  <a:schemeClr val="dk2"/>
                </a:solidFill>
              </a:defRPr>
            </a:lvl1pPr>
            <a:lvl2pPr lvl="1" algn="r">
              <a:spcBef>
                <a:spcPts val="0"/>
              </a:spcBef>
              <a:buNone/>
              <a:defRPr sz="1000">
                <a:solidFill>
                  <a:schemeClr val="dk2"/>
                </a:solidFill>
              </a:defRPr>
            </a:lvl2pPr>
            <a:lvl3pPr lvl="2" algn="r">
              <a:spcBef>
                <a:spcPts val="0"/>
              </a:spcBef>
              <a:buNone/>
              <a:defRPr sz="1000">
                <a:solidFill>
                  <a:schemeClr val="dk2"/>
                </a:solidFill>
              </a:defRPr>
            </a:lvl3pPr>
            <a:lvl4pPr lvl="3" algn="r">
              <a:spcBef>
                <a:spcPts val="0"/>
              </a:spcBef>
              <a:buNone/>
              <a:defRPr sz="1000">
                <a:solidFill>
                  <a:schemeClr val="dk2"/>
                </a:solidFill>
              </a:defRPr>
            </a:lvl4pPr>
            <a:lvl5pPr lvl="4" algn="r">
              <a:spcBef>
                <a:spcPts val="0"/>
              </a:spcBef>
              <a:buNone/>
              <a:defRPr sz="1000">
                <a:solidFill>
                  <a:schemeClr val="dk2"/>
                </a:solidFill>
              </a:defRPr>
            </a:lvl5pPr>
            <a:lvl6pPr lvl="5" algn="r">
              <a:spcBef>
                <a:spcPts val="0"/>
              </a:spcBef>
              <a:buNone/>
              <a:defRPr sz="1000">
                <a:solidFill>
                  <a:schemeClr val="dk2"/>
                </a:solidFill>
              </a:defRPr>
            </a:lvl6pPr>
            <a:lvl7pPr lvl="6" algn="r">
              <a:spcBef>
                <a:spcPts val="0"/>
              </a:spcBef>
              <a:buNone/>
              <a:defRPr sz="1000">
                <a:solidFill>
                  <a:schemeClr val="dk2"/>
                </a:solidFill>
              </a:defRPr>
            </a:lvl7pPr>
            <a:lvl8pPr lvl="7" algn="r">
              <a:spcBef>
                <a:spcPts val="0"/>
              </a:spcBef>
              <a:buNone/>
              <a:defRPr sz="1000">
                <a:solidFill>
                  <a:schemeClr val="dk2"/>
                </a:solidFill>
              </a:defRPr>
            </a:lvl8pPr>
            <a:lvl9pPr lvl="8" algn="r">
              <a:spcBef>
                <a:spcPts val="0"/>
              </a:spcBef>
              <a:buNone/>
              <a:defRPr sz="1000">
                <a:solidFill>
                  <a:schemeClr val="dk2"/>
                </a:solidFill>
              </a:defRPr>
            </a:lvl9pPr>
          </a:lstStyle>
          <a:p>
            <a:pPr marL="0" lvl="0" indent="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989594502"/>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jpeg"/><Relationship Id="rId12"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
          <p:cNvSpPr txBox="1">
            <a:spLocks noGrp="1"/>
          </p:cNvSpPr>
          <p:nvPr>
            <p:ph type="ctrTitle"/>
          </p:nvPr>
        </p:nvSpPr>
        <p:spPr>
          <a:xfrm>
            <a:off x="311700" y="1875326"/>
            <a:ext cx="8520600" cy="1491600"/>
          </a:xfrm>
          <a:prstGeom prst="rect">
            <a:avLst/>
          </a:prstGeom>
          <a:noFill/>
          <a:ln>
            <a:noFill/>
          </a:ln>
        </p:spPr>
        <p:txBody>
          <a:bodyPr spcFirstLastPara="1" wrap="square" lIns="91425" tIns="91425" rIns="91425" bIns="91425" anchor="b" anchorCtr="0">
            <a:noAutofit/>
          </a:bodyPr>
          <a:lstStyle/>
          <a:p>
            <a:pPr marL="0" marR="0" algn="ctr">
              <a:lnSpc>
                <a:spcPct val="107000"/>
              </a:lnSpc>
              <a:spcBef>
                <a:spcPts val="0"/>
              </a:spcBef>
              <a:spcAft>
                <a:spcPts val="800"/>
              </a:spcAft>
            </a:pPr>
            <a:r>
              <a:rPr lang="en-IN" sz="2800" b="1" dirty="0">
                <a:effectLst/>
                <a:latin typeface="Archivo Narrow" panose="020B0604020202020204" charset="0"/>
                <a:ea typeface="Times New Roman" panose="02020603050405020304" pitchFamily="18" charset="0"/>
                <a:cs typeface="Archivo Narrow" panose="020B0604020202020204" charset="0"/>
              </a:rPr>
              <a:t>WEB STACK PROJECT</a:t>
            </a:r>
            <a:endParaRPr lang="en-US" sz="2800" dirty="0">
              <a:effectLst/>
              <a:latin typeface="Archivo Narrow" panose="020B0604020202020204" charset="0"/>
              <a:ea typeface="Calibri" panose="020F0502020204030204" pitchFamily="34" charset="0"/>
              <a:cs typeface="Archivo Narrow" panose="020B0604020202020204" charset="0"/>
            </a:endParaRPr>
          </a:p>
        </p:txBody>
      </p:sp>
      <p:sp>
        <p:nvSpPr>
          <p:cNvPr id="112" name="Google Shape;112;p1"/>
          <p:cNvSpPr txBox="1"/>
          <p:nvPr/>
        </p:nvSpPr>
        <p:spPr>
          <a:xfrm>
            <a:off x="2930574" y="3359427"/>
            <a:ext cx="3000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2800" dirty="0">
                <a:solidFill>
                  <a:schemeClr val="dk1"/>
                </a:solidFill>
                <a:latin typeface="Archivo Narrow"/>
                <a:ea typeface="Archivo Narrow"/>
                <a:cs typeface="Archivo Narrow"/>
                <a:sym typeface="Archivo Narrow"/>
              </a:rPr>
              <a:t>Blogging App</a:t>
            </a:r>
            <a:endParaRPr dirty="0"/>
          </a:p>
        </p:txBody>
      </p:sp>
      <p:sp>
        <p:nvSpPr>
          <p:cNvPr id="114" name="Google Shape;114;p1"/>
          <p:cNvSpPr txBox="1"/>
          <p:nvPr/>
        </p:nvSpPr>
        <p:spPr>
          <a:xfrm>
            <a:off x="2631246" y="4263324"/>
            <a:ext cx="3598657" cy="1415742"/>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en-GB" sz="2000" b="1" dirty="0">
                <a:solidFill>
                  <a:srgbClr val="000000"/>
                </a:solidFill>
                <a:latin typeface="Archivo Narrow"/>
                <a:ea typeface="Archivo Narrow"/>
                <a:cs typeface="Archivo Narrow"/>
                <a:sym typeface="Archivo Narrow"/>
              </a:rPr>
              <a:t>Presented by:</a:t>
            </a:r>
            <a:endParaRPr sz="2000" b="1" dirty="0">
              <a:solidFill>
                <a:srgbClr val="000000"/>
              </a:solidFill>
              <a:latin typeface="Archivo Narrow"/>
              <a:ea typeface="Archivo Narrow"/>
              <a:cs typeface="Archivo Narrow"/>
              <a:sym typeface="Archivo Narrow"/>
            </a:endParaRPr>
          </a:p>
          <a:p>
            <a:pPr marL="0" marR="0" lvl="0" indent="0" algn="ctr" rtl="0">
              <a:lnSpc>
                <a:spcPct val="100000"/>
              </a:lnSpc>
              <a:spcBef>
                <a:spcPts val="0"/>
              </a:spcBef>
              <a:spcAft>
                <a:spcPts val="0"/>
              </a:spcAft>
              <a:buNone/>
            </a:pPr>
            <a:r>
              <a:rPr lang="en-GB" sz="2000" dirty="0">
                <a:latin typeface="Archivo Narrow"/>
                <a:ea typeface="Archivo Narrow"/>
                <a:cs typeface="Archivo Narrow"/>
                <a:sym typeface="Archivo Narrow"/>
              </a:rPr>
              <a:t>Aaron </a:t>
            </a:r>
            <a:r>
              <a:rPr lang="en-GB" sz="2000" dirty="0" err="1">
                <a:latin typeface="Archivo Narrow"/>
                <a:ea typeface="Archivo Narrow"/>
                <a:cs typeface="Archivo Narrow"/>
                <a:sym typeface="Archivo Narrow"/>
              </a:rPr>
              <a:t>Joju</a:t>
            </a:r>
            <a:r>
              <a:rPr lang="en-GB" sz="2000" dirty="0">
                <a:latin typeface="Archivo Narrow"/>
                <a:ea typeface="Archivo Narrow"/>
                <a:cs typeface="Archivo Narrow"/>
                <a:sym typeface="Archivo Narrow"/>
              </a:rPr>
              <a:t>(2347201)</a:t>
            </a:r>
          </a:p>
          <a:p>
            <a:pPr marL="0" marR="0" lvl="0" indent="0" algn="ctr" rtl="0">
              <a:lnSpc>
                <a:spcPct val="100000"/>
              </a:lnSpc>
              <a:spcBef>
                <a:spcPts val="0"/>
              </a:spcBef>
              <a:spcAft>
                <a:spcPts val="0"/>
              </a:spcAft>
              <a:buNone/>
            </a:pPr>
            <a:r>
              <a:rPr lang="en-GB" sz="2000" dirty="0">
                <a:latin typeface="Archivo Narrow"/>
                <a:ea typeface="Archivo Narrow"/>
                <a:cs typeface="Archivo Narrow"/>
                <a:sym typeface="Archivo Narrow"/>
              </a:rPr>
              <a:t>Ashwin </a:t>
            </a:r>
            <a:r>
              <a:rPr lang="en-GB" sz="2000" dirty="0" err="1">
                <a:latin typeface="Archivo Narrow"/>
                <a:ea typeface="Archivo Narrow"/>
                <a:cs typeface="Archivo Narrow"/>
                <a:sym typeface="Archivo Narrow"/>
              </a:rPr>
              <a:t>Joshy</a:t>
            </a:r>
            <a:r>
              <a:rPr lang="en-GB" sz="2000" dirty="0">
                <a:latin typeface="Archivo Narrow"/>
                <a:ea typeface="Archivo Narrow"/>
                <a:cs typeface="Archivo Narrow"/>
                <a:sym typeface="Archivo Narrow"/>
              </a:rPr>
              <a:t>(2347216</a:t>
            </a:r>
            <a:r>
              <a:rPr lang="en-GB" sz="2000" dirty="0">
                <a:solidFill>
                  <a:srgbClr val="000000"/>
                </a:solidFill>
                <a:latin typeface="Archivo Narrow"/>
                <a:ea typeface="Archivo Narrow"/>
                <a:cs typeface="Archivo Narrow"/>
                <a:sym typeface="Archivo Narrow"/>
              </a:rPr>
              <a:t>)</a:t>
            </a:r>
          </a:p>
          <a:p>
            <a:pPr marL="0" marR="0" lvl="0" indent="0" algn="ctr" rtl="0">
              <a:lnSpc>
                <a:spcPct val="100000"/>
              </a:lnSpc>
              <a:spcBef>
                <a:spcPts val="0"/>
              </a:spcBef>
              <a:spcAft>
                <a:spcPts val="0"/>
              </a:spcAft>
              <a:buNone/>
            </a:pPr>
            <a:r>
              <a:rPr lang="en-GB" sz="2000" b="0" i="0" u="none" strike="noStrike" cap="none" dirty="0">
                <a:latin typeface="Archivo Narrow"/>
                <a:ea typeface="Archivo Narrow"/>
                <a:cs typeface="Archivo Narrow"/>
                <a:sym typeface="Archivo Narrow"/>
              </a:rPr>
              <a:t>Sona Sabu</a:t>
            </a:r>
            <a:r>
              <a:rPr lang="en-GB" sz="2000" dirty="0">
                <a:latin typeface="Archivo Narrow"/>
                <a:ea typeface="Archivo Narrow"/>
                <a:cs typeface="Archivo Narrow"/>
                <a:sym typeface="Archivo Narrow"/>
              </a:rPr>
              <a:t>(2347258)</a:t>
            </a:r>
            <a:endParaRPr sz="2000" b="0" i="0" u="none" strike="noStrike" cap="none" dirty="0">
              <a:solidFill>
                <a:srgbClr val="000000"/>
              </a:solidFill>
              <a:latin typeface="Archivo Narrow"/>
              <a:ea typeface="Archivo Narrow"/>
              <a:cs typeface="Archivo Narrow"/>
              <a:sym typeface="Archivo Narrow"/>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A2430A-03BE-4537-9C94-49358A750DB7}"/>
              </a:ext>
            </a:extLst>
          </p:cNvPr>
          <p:cNvSpPr>
            <a:spLocks noGrp="1"/>
          </p:cNvSpPr>
          <p:nvPr>
            <p:ph type="title"/>
          </p:nvPr>
        </p:nvSpPr>
        <p:spPr>
          <a:xfrm>
            <a:off x="311700" y="593367"/>
            <a:ext cx="8520600" cy="763500"/>
          </a:xfrm>
        </p:spPr>
        <p:txBody>
          <a:bodyPr/>
          <a:lstStyle/>
          <a:p>
            <a:pPr algn="ctr"/>
            <a:r>
              <a:rPr lang="en-IN" dirty="0"/>
              <a:t>Data Dictionary</a:t>
            </a:r>
          </a:p>
        </p:txBody>
      </p:sp>
      <p:pic>
        <p:nvPicPr>
          <p:cNvPr id="3" name="Picture 2">
            <a:extLst>
              <a:ext uri="{FF2B5EF4-FFF2-40B4-BE49-F238E27FC236}">
                <a16:creationId xmlns:a16="http://schemas.microsoft.com/office/drawing/2014/main" id="{E2CDFBAD-2C18-FFA9-5EF4-0FB209FB8C60}"/>
              </a:ext>
            </a:extLst>
          </p:cNvPr>
          <p:cNvPicPr>
            <a:picLocks noChangeAspect="1"/>
          </p:cNvPicPr>
          <p:nvPr/>
        </p:nvPicPr>
        <p:blipFill>
          <a:blip r:embed="rId2"/>
          <a:stretch>
            <a:fillRect/>
          </a:stretch>
        </p:blipFill>
        <p:spPr>
          <a:xfrm>
            <a:off x="311700" y="1822099"/>
            <a:ext cx="5285216" cy="3213802"/>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54579F68-2FE9-4338-38D5-B4B19ABA4400}"/>
              </a:ext>
            </a:extLst>
          </p:cNvPr>
          <p:cNvSpPr txBox="1"/>
          <p:nvPr/>
        </p:nvSpPr>
        <p:spPr>
          <a:xfrm>
            <a:off x="2217204" y="1486919"/>
            <a:ext cx="1495922" cy="523220"/>
          </a:xfrm>
          <a:prstGeom prst="rect">
            <a:avLst/>
          </a:prstGeom>
          <a:noFill/>
        </p:spPr>
        <p:txBody>
          <a:bodyPr wrap="none" rtlCol="0">
            <a:spAutoFit/>
          </a:bodyPr>
          <a:lstStyle/>
          <a:p>
            <a:r>
              <a:rPr lang="en-US" b="1" dirty="0"/>
              <a:t>Post-Collection</a:t>
            </a:r>
          </a:p>
          <a:p>
            <a:endParaRPr lang="en-US" dirty="0"/>
          </a:p>
        </p:txBody>
      </p:sp>
      <p:pic>
        <p:nvPicPr>
          <p:cNvPr id="10" name="Picture 9">
            <a:extLst>
              <a:ext uri="{FF2B5EF4-FFF2-40B4-BE49-F238E27FC236}">
                <a16:creationId xmlns:a16="http://schemas.microsoft.com/office/drawing/2014/main" id="{C210D5A9-CCEC-D7F2-2EAE-75730BB4872B}"/>
              </a:ext>
            </a:extLst>
          </p:cNvPr>
          <p:cNvPicPr>
            <a:picLocks noChangeAspect="1"/>
          </p:cNvPicPr>
          <p:nvPr/>
        </p:nvPicPr>
        <p:blipFill>
          <a:blip r:embed="rId3"/>
          <a:stretch>
            <a:fillRect/>
          </a:stretch>
        </p:blipFill>
        <p:spPr>
          <a:xfrm>
            <a:off x="5886521" y="1095257"/>
            <a:ext cx="2584087" cy="499261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51681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18E82C1-94FD-0D28-C699-2EA354754DBB}"/>
              </a:ext>
            </a:extLst>
          </p:cNvPr>
          <p:cNvPicPr>
            <a:picLocks noChangeAspect="1"/>
          </p:cNvPicPr>
          <p:nvPr/>
        </p:nvPicPr>
        <p:blipFill>
          <a:blip r:embed="rId2"/>
          <a:stretch>
            <a:fillRect/>
          </a:stretch>
        </p:blipFill>
        <p:spPr>
          <a:xfrm>
            <a:off x="85960" y="1569525"/>
            <a:ext cx="5572195" cy="3244214"/>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EB933840-56F3-DAD0-4C0E-70359EF3EC05}"/>
              </a:ext>
            </a:extLst>
          </p:cNvPr>
          <p:cNvSpPr txBox="1"/>
          <p:nvPr/>
        </p:nvSpPr>
        <p:spPr>
          <a:xfrm>
            <a:off x="2882567" y="1107351"/>
            <a:ext cx="2276438" cy="307777"/>
          </a:xfrm>
          <a:prstGeom prst="rect">
            <a:avLst/>
          </a:prstGeom>
          <a:noFill/>
        </p:spPr>
        <p:txBody>
          <a:bodyPr wrap="square" rtlCol="0">
            <a:spAutoFit/>
          </a:bodyPr>
          <a:lstStyle/>
          <a:p>
            <a:r>
              <a:rPr lang="en-US" b="1" dirty="0"/>
              <a:t>USER-Collection</a:t>
            </a:r>
          </a:p>
        </p:txBody>
      </p:sp>
      <p:pic>
        <p:nvPicPr>
          <p:cNvPr id="10" name="Picture 9">
            <a:extLst>
              <a:ext uri="{FF2B5EF4-FFF2-40B4-BE49-F238E27FC236}">
                <a16:creationId xmlns:a16="http://schemas.microsoft.com/office/drawing/2014/main" id="{43B0D637-ED3E-A8B0-04AC-024E22F1474F}"/>
              </a:ext>
            </a:extLst>
          </p:cNvPr>
          <p:cNvPicPr>
            <a:picLocks noChangeAspect="1"/>
          </p:cNvPicPr>
          <p:nvPr/>
        </p:nvPicPr>
        <p:blipFill>
          <a:blip r:embed="rId3"/>
          <a:stretch>
            <a:fillRect/>
          </a:stretch>
        </p:blipFill>
        <p:spPr>
          <a:xfrm>
            <a:off x="5859773" y="1261240"/>
            <a:ext cx="3106670" cy="405802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42788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667E0-9D84-454A-B968-0BFFCD1F41EF}"/>
              </a:ext>
            </a:extLst>
          </p:cNvPr>
          <p:cNvSpPr>
            <a:spLocks noGrp="1"/>
          </p:cNvSpPr>
          <p:nvPr>
            <p:ph type="title"/>
          </p:nvPr>
        </p:nvSpPr>
        <p:spPr/>
        <p:txBody>
          <a:bodyPr/>
          <a:lstStyle/>
          <a:p>
            <a:pPr algn="ctr"/>
            <a:r>
              <a:rPr lang="en-IN" dirty="0"/>
              <a:t>User Interface: Sign Up PAGE</a:t>
            </a:r>
          </a:p>
        </p:txBody>
      </p:sp>
      <p:pic>
        <p:nvPicPr>
          <p:cNvPr id="5" name="Picture 4">
            <a:extLst>
              <a:ext uri="{FF2B5EF4-FFF2-40B4-BE49-F238E27FC236}">
                <a16:creationId xmlns:a16="http://schemas.microsoft.com/office/drawing/2014/main" id="{6EF804AC-6AB8-31D0-5A3F-0D7C29A425BC}"/>
              </a:ext>
            </a:extLst>
          </p:cNvPr>
          <p:cNvPicPr>
            <a:picLocks noChangeAspect="1"/>
          </p:cNvPicPr>
          <p:nvPr/>
        </p:nvPicPr>
        <p:blipFill>
          <a:blip r:embed="rId2"/>
          <a:stretch>
            <a:fillRect/>
          </a:stretch>
        </p:blipFill>
        <p:spPr>
          <a:xfrm>
            <a:off x="685800" y="1674543"/>
            <a:ext cx="7772400" cy="39116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346296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E8F6C-6351-4854-A78E-0DADCFE47D52}"/>
              </a:ext>
            </a:extLst>
          </p:cNvPr>
          <p:cNvSpPr>
            <a:spLocks noGrp="1"/>
          </p:cNvSpPr>
          <p:nvPr>
            <p:ph type="title"/>
          </p:nvPr>
        </p:nvSpPr>
        <p:spPr/>
        <p:txBody>
          <a:bodyPr/>
          <a:lstStyle/>
          <a:p>
            <a:pPr algn="ctr"/>
            <a:r>
              <a:rPr lang="en-IN" dirty="0"/>
              <a:t>User Interface: Sign In PAGE</a:t>
            </a:r>
          </a:p>
        </p:txBody>
      </p:sp>
      <p:pic>
        <p:nvPicPr>
          <p:cNvPr id="4" name="Picture 3">
            <a:extLst>
              <a:ext uri="{FF2B5EF4-FFF2-40B4-BE49-F238E27FC236}">
                <a16:creationId xmlns:a16="http://schemas.microsoft.com/office/drawing/2014/main" id="{265684FB-A36B-AC73-0669-4B752C521630}"/>
              </a:ext>
            </a:extLst>
          </p:cNvPr>
          <p:cNvPicPr>
            <a:picLocks noChangeAspect="1"/>
          </p:cNvPicPr>
          <p:nvPr/>
        </p:nvPicPr>
        <p:blipFill>
          <a:blip r:embed="rId2"/>
          <a:stretch>
            <a:fillRect/>
          </a:stretch>
        </p:blipFill>
        <p:spPr>
          <a:xfrm>
            <a:off x="685800" y="1638777"/>
            <a:ext cx="7772400" cy="415116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20640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E8F6C-6351-4854-A78E-0DADCFE47D52}"/>
              </a:ext>
            </a:extLst>
          </p:cNvPr>
          <p:cNvSpPr>
            <a:spLocks noGrp="1"/>
          </p:cNvSpPr>
          <p:nvPr>
            <p:ph type="title"/>
          </p:nvPr>
        </p:nvSpPr>
        <p:spPr/>
        <p:txBody>
          <a:bodyPr/>
          <a:lstStyle/>
          <a:p>
            <a:pPr algn="ctr"/>
            <a:r>
              <a:rPr lang="en-IN" dirty="0"/>
              <a:t>User Interface: Home PAGE</a:t>
            </a:r>
          </a:p>
        </p:txBody>
      </p:sp>
      <p:pic>
        <p:nvPicPr>
          <p:cNvPr id="4" name="Picture 3">
            <a:extLst>
              <a:ext uri="{FF2B5EF4-FFF2-40B4-BE49-F238E27FC236}">
                <a16:creationId xmlns:a16="http://schemas.microsoft.com/office/drawing/2014/main" id="{D05AA0A2-4F4D-3D94-37E2-CEC8052C93CE}"/>
              </a:ext>
            </a:extLst>
          </p:cNvPr>
          <p:cNvPicPr>
            <a:picLocks noChangeAspect="1"/>
          </p:cNvPicPr>
          <p:nvPr/>
        </p:nvPicPr>
        <p:blipFill>
          <a:blip r:embed="rId2"/>
          <a:stretch>
            <a:fillRect/>
          </a:stretch>
        </p:blipFill>
        <p:spPr>
          <a:xfrm>
            <a:off x="685800" y="1517564"/>
            <a:ext cx="7772400" cy="425002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18258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667E0-9D84-454A-B968-0BFFCD1F41EF}"/>
              </a:ext>
            </a:extLst>
          </p:cNvPr>
          <p:cNvSpPr>
            <a:spLocks noGrp="1"/>
          </p:cNvSpPr>
          <p:nvPr>
            <p:ph type="title"/>
          </p:nvPr>
        </p:nvSpPr>
        <p:spPr/>
        <p:txBody>
          <a:bodyPr/>
          <a:lstStyle/>
          <a:p>
            <a:pPr algn="ctr"/>
            <a:r>
              <a:rPr lang="en-IN" dirty="0"/>
              <a:t>User Interface: Display PAGE</a:t>
            </a:r>
          </a:p>
        </p:txBody>
      </p:sp>
      <p:pic>
        <p:nvPicPr>
          <p:cNvPr id="4" name="Picture 3">
            <a:extLst>
              <a:ext uri="{FF2B5EF4-FFF2-40B4-BE49-F238E27FC236}">
                <a16:creationId xmlns:a16="http://schemas.microsoft.com/office/drawing/2014/main" id="{F1D589C7-4784-1536-EBF1-B3B260D3B19A}"/>
              </a:ext>
            </a:extLst>
          </p:cNvPr>
          <p:cNvPicPr>
            <a:picLocks noChangeAspect="1"/>
          </p:cNvPicPr>
          <p:nvPr/>
        </p:nvPicPr>
        <p:blipFill>
          <a:blip r:embed="rId2"/>
          <a:stretch>
            <a:fillRect/>
          </a:stretch>
        </p:blipFill>
        <p:spPr>
          <a:xfrm>
            <a:off x="685800" y="1444317"/>
            <a:ext cx="7772400" cy="430307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81625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667E0-9D84-454A-B968-0BFFCD1F41EF}"/>
              </a:ext>
            </a:extLst>
          </p:cNvPr>
          <p:cNvSpPr>
            <a:spLocks noGrp="1"/>
          </p:cNvSpPr>
          <p:nvPr>
            <p:ph type="title"/>
          </p:nvPr>
        </p:nvSpPr>
        <p:spPr/>
        <p:txBody>
          <a:bodyPr/>
          <a:lstStyle/>
          <a:p>
            <a:pPr algn="ctr"/>
            <a:r>
              <a:rPr lang="en-IN" dirty="0"/>
              <a:t>User Interface: Profile PAGE</a:t>
            </a:r>
          </a:p>
        </p:txBody>
      </p:sp>
      <p:pic>
        <p:nvPicPr>
          <p:cNvPr id="5" name="Picture 4">
            <a:extLst>
              <a:ext uri="{FF2B5EF4-FFF2-40B4-BE49-F238E27FC236}">
                <a16:creationId xmlns:a16="http://schemas.microsoft.com/office/drawing/2014/main" id="{D9E6F298-1657-9627-EAAB-69C2FAEE4FDC}"/>
              </a:ext>
            </a:extLst>
          </p:cNvPr>
          <p:cNvPicPr>
            <a:picLocks noChangeAspect="1"/>
          </p:cNvPicPr>
          <p:nvPr/>
        </p:nvPicPr>
        <p:blipFill>
          <a:blip r:embed="rId2"/>
          <a:stretch>
            <a:fillRect/>
          </a:stretch>
        </p:blipFill>
        <p:spPr>
          <a:xfrm>
            <a:off x="685800" y="1356867"/>
            <a:ext cx="7772400" cy="430720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52944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667E0-9D84-454A-B968-0BFFCD1F41EF}"/>
              </a:ext>
            </a:extLst>
          </p:cNvPr>
          <p:cNvSpPr>
            <a:spLocks noGrp="1"/>
          </p:cNvSpPr>
          <p:nvPr>
            <p:ph type="title"/>
          </p:nvPr>
        </p:nvSpPr>
        <p:spPr/>
        <p:txBody>
          <a:bodyPr/>
          <a:lstStyle/>
          <a:p>
            <a:pPr algn="ctr"/>
            <a:r>
              <a:rPr lang="en-IN" dirty="0"/>
              <a:t>User Interface: </a:t>
            </a:r>
            <a:r>
              <a:rPr lang="en-IN" dirty="0" err="1"/>
              <a:t>AddPost</a:t>
            </a:r>
            <a:r>
              <a:rPr lang="en-IN" dirty="0"/>
              <a:t> PAGE</a:t>
            </a:r>
          </a:p>
        </p:txBody>
      </p:sp>
      <p:pic>
        <p:nvPicPr>
          <p:cNvPr id="4" name="Picture 3">
            <a:extLst>
              <a:ext uri="{FF2B5EF4-FFF2-40B4-BE49-F238E27FC236}">
                <a16:creationId xmlns:a16="http://schemas.microsoft.com/office/drawing/2014/main" id="{6250BE85-92CC-EBCF-AEFF-BE91F4ECC05C}"/>
              </a:ext>
            </a:extLst>
          </p:cNvPr>
          <p:cNvPicPr>
            <a:picLocks noChangeAspect="1"/>
          </p:cNvPicPr>
          <p:nvPr/>
        </p:nvPicPr>
        <p:blipFill>
          <a:blip r:embed="rId2"/>
          <a:stretch>
            <a:fillRect/>
          </a:stretch>
        </p:blipFill>
        <p:spPr>
          <a:xfrm>
            <a:off x="685800" y="1479697"/>
            <a:ext cx="7772400" cy="431439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50487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2" name="Google Shape;222;gad544d9c86_0_3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000"/>
              <a:buFont typeface="Arial"/>
              <a:buNone/>
            </a:pPr>
            <a:fld id="{00000000-1234-1234-1234-123412341234}" type="slidenum">
              <a:rPr lang="en-GB">
                <a:solidFill>
                  <a:schemeClr val="lt1"/>
                </a:solidFill>
              </a:rPr>
              <a:t>18</a:t>
            </a:fld>
            <a:endParaRPr>
              <a:solidFill>
                <a:schemeClr val="lt1"/>
              </a:solidFill>
            </a:endParaRPr>
          </a:p>
        </p:txBody>
      </p:sp>
      <p:sp>
        <p:nvSpPr>
          <p:cNvPr id="2" name="TextBox 1">
            <a:extLst>
              <a:ext uri="{FF2B5EF4-FFF2-40B4-BE49-F238E27FC236}">
                <a16:creationId xmlns:a16="http://schemas.microsoft.com/office/drawing/2014/main" id="{8AFC871D-49AC-7B9D-8EA7-43D5D3104C17}"/>
              </a:ext>
            </a:extLst>
          </p:cNvPr>
          <p:cNvSpPr txBox="1"/>
          <p:nvPr/>
        </p:nvSpPr>
        <p:spPr>
          <a:xfrm>
            <a:off x="2921875" y="2767280"/>
            <a:ext cx="5738649" cy="1323439"/>
          </a:xfrm>
          <a:prstGeom prst="rect">
            <a:avLst/>
          </a:prstGeom>
          <a:noFill/>
        </p:spPr>
        <p:txBody>
          <a:bodyPr wrap="square" rtlCol="0">
            <a:spAutoFit/>
          </a:bodyPr>
          <a:lstStyle/>
          <a:p>
            <a:r>
              <a:rPr lang="en-US" sz="8000" dirty="0">
                <a:latin typeface="Mistral" panose="03090702030407020403" pitchFamily="66"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4B37C-C9F7-35FD-DC5A-B9BE8F041878}"/>
              </a:ext>
            </a:extLst>
          </p:cNvPr>
          <p:cNvSpPr>
            <a:spLocks noGrp="1"/>
          </p:cNvSpPr>
          <p:nvPr>
            <p:ph type="title"/>
          </p:nvPr>
        </p:nvSpPr>
        <p:spPr/>
        <p:txBody>
          <a:bodyPr/>
          <a:lstStyle/>
          <a:p>
            <a:pPr algn="ctr"/>
            <a:r>
              <a:rPr lang="en-IN" dirty="0"/>
              <a:t>Content Slide</a:t>
            </a:r>
          </a:p>
        </p:txBody>
      </p:sp>
      <p:sp>
        <p:nvSpPr>
          <p:cNvPr id="4" name="Slide Number Placeholder 3">
            <a:extLst>
              <a:ext uri="{FF2B5EF4-FFF2-40B4-BE49-F238E27FC236}">
                <a16:creationId xmlns:a16="http://schemas.microsoft.com/office/drawing/2014/main" id="{3EF6AB4D-66D0-E2C2-D890-7F023BE21CD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GB" smtClean="0"/>
              <a:t>2</a:t>
            </a:fld>
            <a:endParaRPr lang="en-GB"/>
          </a:p>
        </p:txBody>
      </p:sp>
      <p:graphicFrame>
        <p:nvGraphicFramePr>
          <p:cNvPr id="5" name="Table 4">
            <a:extLst>
              <a:ext uri="{FF2B5EF4-FFF2-40B4-BE49-F238E27FC236}">
                <a16:creationId xmlns:a16="http://schemas.microsoft.com/office/drawing/2014/main" id="{36348D9A-DEE3-5590-03C6-DD02D5E50D6F}"/>
              </a:ext>
            </a:extLst>
          </p:cNvPr>
          <p:cNvGraphicFramePr>
            <a:graphicFrameLocks noGrp="1"/>
          </p:cNvGraphicFramePr>
          <p:nvPr>
            <p:extLst>
              <p:ext uri="{D42A27DB-BD31-4B8C-83A1-F6EECF244321}">
                <p14:modId xmlns:p14="http://schemas.microsoft.com/office/powerpoint/2010/main" val="2778901607"/>
              </p:ext>
            </p:extLst>
          </p:nvPr>
        </p:nvGraphicFramePr>
        <p:xfrm>
          <a:off x="2556513" y="1475232"/>
          <a:ext cx="4136895" cy="4267015"/>
        </p:xfrm>
        <a:graphic>
          <a:graphicData uri="http://schemas.openxmlformats.org/drawingml/2006/table">
            <a:tbl>
              <a:tblPr firstRow="1" bandRow="1">
                <a:effectLst>
                  <a:outerShdw blurRad="50800" dist="38100" dir="2700000" algn="tl" rotWithShape="0">
                    <a:prstClr val="black">
                      <a:alpha val="40000"/>
                    </a:prstClr>
                  </a:outerShdw>
                </a:effectLst>
                <a:tableStyleId>{C083E6E3-FA7D-4D7B-A595-EF9225AFEA82}</a:tableStyleId>
              </a:tblPr>
              <a:tblGrid>
                <a:gridCol w="1198623">
                  <a:extLst>
                    <a:ext uri="{9D8B030D-6E8A-4147-A177-3AD203B41FA5}">
                      <a16:colId xmlns:a16="http://schemas.microsoft.com/office/drawing/2014/main" val="82918351"/>
                    </a:ext>
                  </a:extLst>
                </a:gridCol>
                <a:gridCol w="2938272">
                  <a:extLst>
                    <a:ext uri="{9D8B030D-6E8A-4147-A177-3AD203B41FA5}">
                      <a16:colId xmlns:a16="http://schemas.microsoft.com/office/drawing/2014/main" val="409815197"/>
                    </a:ext>
                  </a:extLst>
                </a:gridCol>
              </a:tblGrid>
              <a:tr h="572987">
                <a:tc>
                  <a:txBody>
                    <a:bodyPr/>
                    <a:lstStyle/>
                    <a:p>
                      <a:r>
                        <a:rPr lang="en-IN" sz="2000" b="1" dirty="0" err="1"/>
                        <a:t>S.No</a:t>
                      </a:r>
                      <a:r>
                        <a:rPr lang="en-IN" sz="2000" b="1" dirty="0"/>
                        <a:t>.</a:t>
                      </a:r>
                      <a:endParaRPr lang="en-IN" sz="2000" b="1" dirty="0">
                        <a:latin typeface="Times New Roman" panose="02020603050405020304" pitchFamily="18" charset="0"/>
                        <a:cs typeface="Times New Roman" panose="02020603050405020304" pitchFamily="18" charset="0"/>
                      </a:endParaRPr>
                    </a:p>
                  </a:txBody>
                  <a:tcPr/>
                </a:tc>
                <a:tc>
                  <a:txBody>
                    <a:bodyPr/>
                    <a:lstStyle/>
                    <a:p>
                      <a:r>
                        <a:rPr lang="en-IN" sz="2000" b="1" dirty="0"/>
                        <a:t>Title</a:t>
                      </a:r>
                      <a:endParaRPr lang="en-IN" sz="20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46261072"/>
                  </a:ext>
                </a:extLst>
              </a:tr>
              <a:tr h="572987">
                <a:tc>
                  <a:txBody>
                    <a:bodyPr/>
                    <a:lstStyle/>
                    <a:p>
                      <a:r>
                        <a:rPr lang="en-IN" sz="2000" dirty="0"/>
                        <a:t>1. </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t>Abstract</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41794115"/>
                  </a:ext>
                </a:extLst>
              </a:tr>
              <a:tr h="572987">
                <a:tc>
                  <a:txBody>
                    <a:bodyPr/>
                    <a:lstStyle/>
                    <a:p>
                      <a:r>
                        <a:rPr lang="en-IN" sz="2000" dirty="0"/>
                        <a:t>2.</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t>Introduction</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51941798"/>
                  </a:ext>
                </a:extLst>
              </a:tr>
              <a:tr h="572987">
                <a:tc>
                  <a:txBody>
                    <a:bodyPr/>
                    <a:lstStyle/>
                    <a:p>
                      <a:r>
                        <a:rPr lang="en-IN" sz="2000" dirty="0"/>
                        <a:t>3.</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t>H/w and S/w requirements</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2513157"/>
                  </a:ext>
                </a:extLst>
              </a:tr>
              <a:tr h="572987">
                <a:tc>
                  <a:txBody>
                    <a:bodyPr/>
                    <a:lstStyle/>
                    <a:p>
                      <a:r>
                        <a:rPr lang="en-IN" sz="2000" dirty="0"/>
                        <a:t>4.</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t>Project description</a:t>
                      </a:r>
                    </a:p>
                    <a:p>
                      <a:r>
                        <a:rPr lang="en-US" sz="2000" dirty="0"/>
                        <a:t> ( modules )</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39887573"/>
                  </a:ext>
                </a:extLst>
              </a:tr>
              <a:tr h="572987">
                <a:tc>
                  <a:txBody>
                    <a:bodyPr/>
                    <a:lstStyle/>
                    <a:p>
                      <a:r>
                        <a:rPr lang="en-IN" sz="2000" dirty="0"/>
                        <a:t>5.</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t>Conclusion</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3112656"/>
                  </a:ext>
                </a:extLst>
              </a:tr>
              <a:tr h="572987">
                <a:tc>
                  <a:txBody>
                    <a:bodyPr/>
                    <a:lstStyle/>
                    <a:p>
                      <a:r>
                        <a:rPr lang="en-IN" sz="2000" dirty="0"/>
                        <a:t>6.</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t>Screenshots</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06834952"/>
                  </a:ext>
                </a:extLst>
              </a:tr>
            </a:tbl>
          </a:graphicData>
        </a:graphic>
      </p:graphicFrame>
    </p:spTree>
    <p:extLst>
      <p:ext uri="{BB962C8B-B14F-4D97-AF65-F5344CB8AC3E}">
        <p14:creationId xmlns:p14="http://schemas.microsoft.com/office/powerpoint/2010/main" val="6919522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IN" dirty="0"/>
              <a:t>Abstract</a:t>
            </a:r>
            <a:endParaRPr dirty="0"/>
          </a:p>
        </p:txBody>
      </p:sp>
      <p:sp>
        <p:nvSpPr>
          <p:cNvPr id="124" name="Shape 124"/>
          <p:cNvSpPr txBox="1">
            <a:spLocks noGrp="1"/>
          </p:cNvSpPr>
          <p:nvPr>
            <p:ph type="body" idx="1"/>
          </p:nvPr>
        </p:nvSpPr>
        <p:spPr>
          <a:xfrm>
            <a:off x="311700" y="1151400"/>
            <a:ext cx="8520600" cy="4555200"/>
          </a:xfrm>
          <a:prstGeom prst="rect">
            <a:avLst/>
          </a:prstGeom>
        </p:spPr>
        <p:txBody>
          <a:bodyPr spcFirstLastPara="1" wrap="square" lIns="91425" tIns="91425" rIns="91425" bIns="91425" anchor="t" anchorCtr="0">
            <a:noAutofit/>
          </a:bodyPr>
          <a:lstStyle/>
          <a:p>
            <a:pPr marL="0" lvl="0" indent="0">
              <a:lnSpc>
                <a:spcPct val="150000"/>
              </a:lnSpc>
              <a:spcBef>
                <a:spcPts val="0"/>
              </a:spcBef>
              <a:spcAft>
                <a:spcPts val="600"/>
              </a:spcAft>
              <a:buNone/>
            </a:pPr>
            <a:r>
              <a:rPr lang="en-US" sz="1800" dirty="0">
                <a:latin typeface="Times New Roman" panose="02020603050405020304" pitchFamily="18" charset="0"/>
                <a:cs typeface="Times New Roman" panose="02020603050405020304" pitchFamily="18" charset="0"/>
              </a:rPr>
              <a:t>This abstract introduces a MERN (MongoDB, </a:t>
            </a:r>
            <a:r>
              <a:rPr lang="en-US" sz="1800" dirty="0" err="1">
                <a:latin typeface="Times New Roman" panose="02020603050405020304" pitchFamily="18" charset="0"/>
                <a:cs typeface="Times New Roman" panose="02020603050405020304" pitchFamily="18" charset="0"/>
              </a:rPr>
              <a:t>Express.js</a:t>
            </a:r>
            <a:r>
              <a:rPr lang="en-US" sz="1800" dirty="0">
                <a:latin typeface="Times New Roman" panose="02020603050405020304" pitchFamily="18" charset="0"/>
                <a:cs typeface="Times New Roman" panose="02020603050405020304" pitchFamily="18" charset="0"/>
              </a:rPr>
              <a:t>, React, Node.js) stack-based blogging application featuring modules for user registration, login, post creation, updating, deletion, as well as post liking and sharing. Users can create engaging content with titles, descriptions, and optional images, while enjoying secure user management. The application's integrated like and share functionalities promote user interaction and community engagement, providing a comprehensive and interactive platform for bloggers to connect with their audience and share their thoughts seamlessly.</a:t>
            </a:r>
            <a:endParaRPr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311700" y="593367"/>
            <a:ext cx="8520600" cy="516976"/>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IN" dirty="0"/>
              <a:t>Introduction</a:t>
            </a:r>
            <a:endParaRPr dirty="0"/>
          </a:p>
        </p:txBody>
      </p:sp>
      <p:sp>
        <p:nvSpPr>
          <p:cNvPr id="118" name="Shape 118"/>
          <p:cNvSpPr txBox="1">
            <a:spLocks noGrp="1"/>
          </p:cNvSpPr>
          <p:nvPr>
            <p:ph type="body" idx="1"/>
          </p:nvPr>
        </p:nvSpPr>
        <p:spPr>
          <a:xfrm>
            <a:off x="311700" y="942392"/>
            <a:ext cx="8520600" cy="5149441"/>
          </a:xfrm>
          <a:prstGeom prst="rect">
            <a:avLst/>
          </a:prstGeom>
        </p:spPr>
        <p:txBody>
          <a:bodyPr spcFirstLastPara="1" wrap="square" lIns="91425" tIns="91425" rIns="91425" bIns="91425" anchor="t" anchorCtr="0">
            <a:noAutofit/>
          </a:bodyPr>
          <a:lstStyle/>
          <a:p>
            <a:pPr marL="88900" indent="0" algn="just">
              <a:lnSpc>
                <a:spcPct val="150000"/>
              </a:lnSpc>
              <a:spcAft>
                <a:spcPts val="800"/>
              </a:spcAft>
              <a:buNone/>
            </a:pPr>
            <a:r>
              <a:rPr lang="en-IN" sz="1800"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In the digital age, blogging has evolved into a powerful means of self-expression, knowledge sharing, and community building. With the rise of technology, the process of creating and managing a blog has become increasingly sophisticated. One way to embark on this journey and harness the full potential of modern web development is through the MERN stack, a robust technology stack that leverages the power of MongoDB, </a:t>
            </a:r>
            <a:r>
              <a:rPr lang="en-IN" sz="1800"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Express.js</a:t>
            </a:r>
            <a:r>
              <a:rPr lang="en-IN" sz="1800"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React, and Node.js. </a:t>
            </a:r>
          </a:p>
          <a:p>
            <a:pPr marL="88900" indent="0" algn="just">
              <a:lnSpc>
                <a:spcPct val="150000"/>
              </a:lnSpc>
              <a:spcAft>
                <a:spcPts val="800"/>
              </a:spcAft>
              <a:buNone/>
            </a:pPr>
            <a:r>
              <a:rPr lang="en-IN" sz="1800"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Our MERN stack blogging React app represents the culmination of this evolution. This application is designed to empower bloggers, content creators, and enthusiasts with a suite of features that facilitate their creative process and foster community engagement. The app comprises several essential modules, each playing a pivotal role in ensuring a seamless and enriching blogging experience.</a:t>
            </a:r>
            <a:endParaRPr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C44C3-241E-B6F9-5D4B-07EDDC517774}"/>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Hardware Requirements for Blog App</a:t>
            </a:r>
            <a:br>
              <a:rPr lang="en-IN" dirty="0">
                <a:latin typeface="Times New Roman" panose="02020603050405020304" pitchFamily="18" charset="0"/>
                <a:cs typeface="Times New Roman" panose="02020603050405020304" pitchFamily="18" charset="0"/>
              </a:rPr>
            </a:br>
            <a:endParaRPr lang="en-IN" dirty="0"/>
          </a:p>
        </p:txBody>
      </p:sp>
      <p:sp>
        <p:nvSpPr>
          <p:cNvPr id="3" name="Text Placeholder 2">
            <a:extLst>
              <a:ext uri="{FF2B5EF4-FFF2-40B4-BE49-F238E27FC236}">
                <a16:creationId xmlns:a16="http://schemas.microsoft.com/office/drawing/2014/main" id="{AFF8379D-BB50-9509-4025-ECF1E2B39DFE}"/>
              </a:ext>
            </a:extLst>
          </p:cNvPr>
          <p:cNvSpPr>
            <a:spLocks noGrp="1"/>
          </p:cNvSpPr>
          <p:nvPr>
            <p:ph type="body" idx="1"/>
          </p:nvPr>
        </p:nvSpPr>
        <p:spPr>
          <a:xfrm>
            <a:off x="462988" y="1312905"/>
            <a:ext cx="8520600" cy="2190415"/>
          </a:xfrm>
        </p:spPr>
        <p:txBody>
          <a:bodyPr/>
          <a:lstStyle/>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RAM: Minimum 8GB RAM</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Processor: Dual-core or higher</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Storage: SSD recommended for faster performance</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Internet Connection: Stable broadband connection for streaming and updates</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Display: Standard computer screen</a:t>
            </a:r>
          </a:p>
        </p:txBody>
      </p:sp>
      <p:sp>
        <p:nvSpPr>
          <p:cNvPr id="5" name="TextBox 4">
            <a:extLst>
              <a:ext uri="{FF2B5EF4-FFF2-40B4-BE49-F238E27FC236}">
                <a16:creationId xmlns:a16="http://schemas.microsoft.com/office/drawing/2014/main" id="{65E0BD04-2DD5-7809-5A46-F4C19B2E2BA6}"/>
              </a:ext>
            </a:extLst>
          </p:cNvPr>
          <p:cNvSpPr txBox="1"/>
          <p:nvPr/>
        </p:nvSpPr>
        <p:spPr>
          <a:xfrm>
            <a:off x="462988" y="4525702"/>
            <a:ext cx="7558267" cy="1785104"/>
          </a:xfrm>
          <a:prstGeom prst="rect">
            <a:avLst/>
          </a:prstGeom>
        </p:spPr>
        <p:txBody>
          <a:bodyPr wrap="square" rtlCol="0">
            <a:spAutoFit/>
          </a:bodyPr>
          <a:lstStyle/>
          <a:p>
            <a:pPr marL="342900" indent="-342900">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Web Browser (e.g., Chrome, Firefox, Safari)</a:t>
            </a:r>
          </a:p>
          <a:p>
            <a:pPr marL="342900" indent="-342900">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Operating System (e.g., Windows)</a:t>
            </a:r>
          </a:p>
          <a:p>
            <a:pPr marL="342900" indent="-342900">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React.js (Front-end Framework)</a:t>
            </a:r>
          </a:p>
          <a:p>
            <a:pPr marL="342900" indent="-342900">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Node.js (Back-End-Framework)</a:t>
            </a:r>
          </a:p>
          <a:p>
            <a:pPr marL="342900" indent="-342900">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Database (MongoDB)</a:t>
            </a:r>
          </a:p>
        </p:txBody>
      </p:sp>
      <p:sp>
        <p:nvSpPr>
          <p:cNvPr id="6" name="TextBox 5">
            <a:extLst>
              <a:ext uri="{FF2B5EF4-FFF2-40B4-BE49-F238E27FC236}">
                <a16:creationId xmlns:a16="http://schemas.microsoft.com/office/drawing/2014/main" id="{B0F5FE76-CC6E-D623-CCF0-6609B901465C}"/>
              </a:ext>
            </a:extLst>
          </p:cNvPr>
          <p:cNvSpPr txBox="1"/>
          <p:nvPr/>
        </p:nvSpPr>
        <p:spPr>
          <a:xfrm>
            <a:off x="311700" y="3657207"/>
            <a:ext cx="6702558"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Software Requirements for Blog App</a:t>
            </a:r>
          </a:p>
        </p:txBody>
      </p:sp>
    </p:spTree>
    <p:extLst>
      <p:ext uri="{BB962C8B-B14F-4D97-AF65-F5344CB8AC3E}">
        <p14:creationId xmlns:p14="http://schemas.microsoft.com/office/powerpoint/2010/main" val="2879214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3" name="Google Shape;153;p18"/>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chemeClr val="dk2"/>
              </a:buClr>
              <a:buSzPts val="1000"/>
              <a:buFont typeface="Arial"/>
              <a:buNone/>
            </a:pPr>
            <a:fld id="{00000000-1234-1234-1234-123412341234}" type="slidenum">
              <a:rPr lang="en-GB">
                <a:solidFill>
                  <a:schemeClr val="lt1"/>
                </a:solidFill>
              </a:rPr>
              <a:t>6</a:t>
            </a:fld>
            <a:endParaRPr>
              <a:solidFill>
                <a:schemeClr val="lt1"/>
              </a:solidFill>
            </a:endParaRPr>
          </a:p>
        </p:txBody>
      </p:sp>
      <p:sp>
        <p:nvSpPr>
          <p:cNvPr id="2" name="TextBox 1">
            <a:extLst>
              <a:ext uri="{FF2B5EF4-FFF2-40B4-BE49-F238E27FC236}">
                <a16:creationId xmlns:a16="http://schemas.microsoft.com/office/drawing/2014/main" id="{DCE8E019-9F51-545D-5F76-91AA0823CAE7}"/>
              </a:ext>
            </a:extLst>
          </p:cNvPr>
          <p:cNvSpPr txBox="1"/>
          <p:nvPr/>
        </p:nvSpPr>
        <p:spPr>
          <a:xfrm>
            <a:off x="777711" y="541217"/>
            <a:ext cx="7588577" cy="584775"/>
          </a:xfrm>
          <a:prstGeom prst="rect">
            <a:avLst/>
          </a:prstGeom>
          <a:noFill/>
        </p:spPr>
        <p:txBody>
          <a:bodyPr wrap="square" rtlCol="0">
            <a:spAutoFit/>
          </a:bodyPr>
          <a:lstStyle/>
          <a:p>
            <a:pPr algn="ctr"/>
            <a:r>
              <a:rPr lang="en-IN" sz="3200" b="1" dirty="0">
                <a:latin typeface="Lucida Bright" panose="02040602050505020304" pitchFamily="18" charset="77"/>
              </a:rPr>
              <a:t>Software Used</a:t>
            </a:r>
          </a:p>
        </p:txBody>
      </p:sp>
      <p:pic>
        <p:nvPicPr>
          <p:cNvPr id="6" name="Picture 5">
            <a:extLst>
              <a:ext uri="{FF2B5EF4-FFF2-40B4-BE49-F238E27FC236}">
                <a16:creationId xmlns:a16="http://schemas.microsoft.com/office/drawing/2014/main" id="{1766BFF5-F660-32C5-8FDA-7434572197E9}"/>
              </a:ext>
            </a:extLst>
          </p:cNvPr>
          <p:cNvPicPr>
            <a:picLocks noChangeAspect="1"/>
          </p:cNvPicPr>
          <p:nvPr/>
        </p:nvPicPr>
        <p:blipFill>
          <a:blip r:embed="rId3"/>
          <a:stretch>
            <a:fillRect/>
          </a:stretch>
        </p:blipFill>
        <p:spPr>
          <a:xfrm>
            <a:off x="537329" y="1461550"/>
            <a:ext cx="2255854" cy="1250119"/>
          </a:xfrm>
          <a:prstGeom prst="rect">
            <a:avLst/>
          </a:prstGeom>
        </p:spPr>
      </p:pic>
      <p:pic>
        <p:nvPicPr>
          <p:cNvPr id="10" name="Picture 9">
            <a:extLst>
              <a:ext uri="{FF2B5EF4-FFF2-40B4-BE49-F238E27FC236}">
                <a16:creationId xmlns:a16="http://schemas.microsoft.com/office/drawing/2014/main" id="{608BE721-4979-4F60-BB62-062F646B5522}"/>
              </a:ext>
            </a:extLst>
          </p:cNvPr>
          <p:cNvPicPr>
            <a:picLocks noChangeAspect="1"/>
          </p:cNvPicPr>
          <p:nvPr/>
        </p:nvPicPr>
        <p:blipFill>
          <a:blip r:embed="rId4"/>
          <a:stretch>
            <a:fillRect/>
          </a:stretch>
        </p:blipFill>
        <p:spPr>
          <a:xfrm>
            <a:off x="4789814" y="1151334"/>
            <a:ext cx="1747621" cy="1747621"/>
          </a:xfrm>
          <a:prstGeom prst="rect">
            <a:avLst/>
          </a:prstGeom>
        </p:spPr>
      </p:pic>
      <p:pic>
        <p:nvPicPr>
          <p:cNvPr id="12" name="Picture 11">
            <a:extLst>
              <a:ext uri="{FF2B5EF4-FFF2-40B4-BE49-F238E27FC236}">
                <a16:creationId xmlns:a16="http://schemas.microsoft.com/office/drawing/2014/main" id="{1F44BA72-DAD0-3936-7992-293099A8E0D1}"/>
              </a:ext>
            </a:extLst>
          </p:cNvPr>
          <p:cNvPicPr>
            <a:picLocks noChangeAspect="1"/>
          </p:cNvPicPr>
          <p:nvPr/>
        </p:nvPicPr>
        <p:blipFill rotWithShape="1">
          <a:blip r:embed="rId5"/>
          <a:srcRect t="51528"/>
          <a:stretch/>
        </p:blipFill>
        <p:spPr>
          <a:xfrm>
            <a:off x="4640460" y="3264918"/>
            <a:ext cx="1418512" cy="687579"/>
          </a:xfrm>
          <a:prstGeom prst="rect">
            <a:avLst/>
          </a:prstGeom>
        </p:spPr>
      </p:pic>
      <p:pic>
        <p:nvPicPr>
          <p:cNvPr id="14" name="Picture 13">
            <a:extLst>
              <a:ext uri="{FF2B5EF4-FFF2-40B4-BE49-F238E27FC236}">
                <a16:creationId xmlns:a16="http://schemas.microsoft.com/office/drawing/2014/main" id="{CF2C4E6E-0490-06E4-AD1F-A0F5769DCD38}"/>
              </a:ext>
            </a:extLst>
          </p:cNvPr>
          <p:cNvPicPr>
            <a:picLocks noChangeAspect="1"/>
          </p:cNvPicPr>
          <p:nvPr/>
        </p:nvPicPr>
        <p:blipFill>
          <a:blip r:embed="rId6"/>
          <a:stretch>
            <a:fillRect/>
          </a:stretch>
        </p:blipFill>
        <p:spPr>
          <a:xfrm>
            <a:off x="2926086" y="3147852"/>
            <a:ext cx="1645914" cy="921712"/>
          </a:xfrm>
          <a:prstGeom prst="rect">
            <a:avLst/>
          </a:prstGeom>
        </p:spPr>
      </p:pic>
      <p:pic>
        <p:nvPicPr>
          <p:cNvPr id="16" name="Picture 15">
            <a:extLst>
              <a:ext uri="{FF2B5EF4-FFF2-40B4-BE49-F238E27FC236}">
                <a16:creationId xmlns:a16="http://schemas.microsoft.com/office/drawing/2014/main" id="{DCC1741F-5CB3-A0C7-7BA9-550F281B12A1}"/>
              </a:ext>
            </a:extLst>
          </p:cNvPr>
          <p:cNvPicPr>
            <a:picLocks noChangeAspect="1"/>
          </p:cNvPicPr>
          <p:nvPr/>
        </p:nvPicPr>
        <p:blipFill>
          <a:blip r:embed="rId7"/>
          <a:stretch>
            <a:fillRect/>
          </a:stretch>
        </p:blipFill>
        <p:spPr>
          <a:xfrm>
            <a:off x="6904118" y="3086877"/>
            <a:ext cx="1568340" cy="1043659"/>
          </a:xfrm>
          <a:prstGeom prst="rect">
            <a:avLst/>
          </a:prstGeom>
        </p:spPr>
      </p:pic>
      <p:pic>
        <p:nvPicPr>
          <p:cNvPr id="1026" name="Picture 2" descr="MongoDB - Ratings, Reviews, Salaries, and Sales Jobs | RepVue">
            <a:extLst>
              <a:ext uri="{FF2B5EF4-FFF2-40B4-BE49-F238E27FC236}">
                <a16:creationId xmlns:a16="http://schemas.microsoft.com/office/drawing/2014/main" id="{14D05E26-981C-4F7F-1C68-5EA24B55AA5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31714" y="1497737"/>
            <a:ext cx="1022170" cy="102217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dux-tookit · GitHub Topics · GitHub">
            <a:extLst>
              <a:ext uri="{FF2B5EF4-FFF2-40B4-BE49-F238E27FC236}">
                <a16:creationId xmlns:a16="http://schemas.microsoft.com/office/drawing/2014/main" id="{E4B70074-E899-A588-A714-E139E5C939C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78468" y="1352163"/>
            <a:ext cx="956540" cy="101629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3 Express.js features you need to know | by Louis Petrik | JavaScript in  Plain English">
            <a:extLst>
              <a:ext uri="{FF2B5EF4-FFF2-40B4-BE49-F238E27FC236}">
                <a16:creationId xmlns:a16="http://schemas.microsoft.com/office/drawing/2014/main" id="{F11502E7-1237-5C52-5D9B-26641FEF10B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37329" y="3147852"/>
            <a:ext cx="2105100" cy="9217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9 Tailwind CSS Admin and Dashboard Templates 2023 - AdminLTE.IO">
            <a:extLst>
              <a:ext uri="{FF2B5EF4-FFF2-40B4-BE49-F238E27FC236}">
                <a16:creationId xmlns:a16="http://schemas.microsoft.com/office/drawing/2014/main" id="{6BCB7358-92CE-52CD-119B-5F838FC7980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323583" y="4530910"/>
            <a:ext cx="2411882" cy="128633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loudinary Integration | Drupal.org">
            <a:extLst>
              <a:ext uri="{FF2B5EF4-FFF2-40B4-BE49-F238E27FC236}">
                <a16:creationId xmlns:a16="http://schemas.microsoft.com/office/drawing/2014/main" id="{5360F260-0F6F-6370-578A-4B6F7415ED1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842001" y="4949136"/>
            <a:ext cx="2411883" cy="4673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146CB-8C3E-4795-A3A6-4833811BA82F}"/>
              </a:ext>
            </a:extLst>
          </p:cNvPr>
          <p:cNvSpPr>
            <a:spLocks noGrp="1"/>
          </p:cNvSpPr>
          <p:nvPr>
            <p:ph type="title"/>
          </p:nvPr>
        </p:nvSpPr>
        <p:spPr/>
        <p:txBody>
          <a:bodyPr/>
          <a:lstStyle/>
          <a:p>
            <a:pPr algn="ctr"/>
            <a:r>
              <a:rPr lang="en-IN" dirty="0"/>
              <a:t>Modules</a:t>
            </a:r>
          </a:p>
        </p:txBody>
      </p:sp>
      <p:sp>
        <p:nvSpPr>
          <p:cNvPr id="3" name="Text Placeholder 2">
            <a:extLst>
              <a:ext uri="{FF2B5EF4-FFF2-40B4-BE49-F238E27FC236}">
                <a16:creationId xmlns:a16="http://schemas.microsoft.com/office/drawing/2014/main" id="{8610F89C-5F08-4B8F-B5A1-8F4B178A141D}"/>
              </a:ext>
            </a:extLst>
          </p:cNvPr>
          <p:cNvSpPr>
            <a:spLocks noGrp="1"/>
          </p:cNvSpPr>
          <p:nvPr>
            <p:ph type="body" idx="1"/>
          </p:nvPr>
        </p:nvSpPr>
        <p:spPr>
          <a:xfrm>
            <a:off x="181072" y="1151400"/>
            <a:ext cx="8520600" cy="4555200"/>
          </a:xfrm>
        </p:spPr>
        <p:txBody>
          <a:bodyPr/>
          <a:lstStyle/>
          <a:p>
            <a:pPr marL="546100" indent="-457200">
              <a:lnSpc>
                <a:spcPct val="150000"/>
              </a:lnSpc>
              <a:buFont typeface="+mj-lt"/>
              <a:buAutoNum type="arabicPeriod"/>
            </a:pPr>
            <a:r>
              <a:rPr lang="en-IN" sz="1800" b="1" dirty="0">
                <a:latin typeface="Times New Roman" panose="02020603050405020304" pitchFamily="18" charset="0"/>
                <a:cs typeface="Times New Roman" panose="02020603050405020304" pitchFamily="18" charset="0"/>
              </a:rPr>
              <a:t>User Registration and Login: </a:t>
            </a:r>
            <a:r>
              <a:rPr lang="en-IN" sz="1800" dirty="0">
                <a:latin typeface="Times New Roman" panose="02020603050405020304" pitchFamily="18" charset="0"/>
                <a:cs typeface="Times New Roman" panose="02020603050405020304" pitchFamily="18" charset="0"/>
              </a:rPr>
              <a:t>Seamlessly onboard new users and provide a secure login mechanism, ensuring user privacy and access control. </a:t>
            </a:r>
          </a:p>
          <a:p>
            <a:pPr marL="546100" indent="-457200">
              <a:lnSpc>
                <a:spcPct val="150000"/>
              </a:lnSpc>
              <a:buFont typeface="+mj-lt"/>
              <a:buAutoNum type="arabicPeriod"/>
            </a:pPr>
            <a:r>
              <a:rPr lang="en-IN" sz="1800" b="1" dirty="0">
                <a:latin typeface="Times New Roman" panose="02020603050405020304" pitchFamily="18" charset="0"/>
                <a:cs typeface="Times New Roman" panose="02020603050405020304" pitchFamily="18" charset="0"/>
              </a:rPr>
              <a:t>Create Post: </a:t>
            </a:r>
            <a:r>
              <a:rPr lang="en-IN" sz="1800" dirty="0">
                <a:latin typeface="Times New Roman" panose="02020603050405020304" pitchFamily="18" charset="0"/>
                <a:cs typeface="Times New Roman" panose="02020603050405020304" pitchFamily="18" charset="0"/>
              </a:rPr>
              <a:t>Enable bloggers to craft engaging content with ease. Users can input a title, description, and even include images to make their posts visually appealing.</a:t>
            </a:r>
          </a:p>
          <a:p>
            <a:pPr marL="546100" indent="-457200">
              <a:lnSpc>
                <a:spcPct val="150000"/>
              </a:lnSpc>
              <a:buFont typeface="+mj-lt"/>
              <a:buAutoNum type="arabicPeriod"/>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Update Post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Content evolves over time, and this feature allows bloggers to make edits or updates to their published posts. </a:t>
            </a:r>
          </a:p>
          <a:p>
            <a:pPr marL="546100" indent="-457200">
              <a:lnSpc>
                <a:spcPct val="150000"/>
              </a:lnSpc>
              <a:buFont typeface="+mj-lt"/>
              <a:buAutoNum type="arabicPeriod"/>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Delete Post: </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For situations where content is no longer relevant, the ability to delete posts ensures a clutter-free and up-to-date blog.</a:t>
            </a:r>
            <a:endParaRPr lang="en-IN" dirty="0"/>
          </a:p>
        </p:txBody>
      </p:sp>
    </p:spTree>
    <p:extLst>
      <p:ext uri="{BB962C8B-B14F-4D97-AF65-F5344CB8AC3E}">
        <p14:creationId xmlns:p14="http://schemas.microsoft.com/office/powerpoint/2010/main" val="19871270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71D2894-BE2A-4637-A879-71F9F894E781}"/>
              </a:ext>
            </a:extLst>
          </p:cNvPr>
          <p:cNvSpPr>
            <a:spLocks noGrp="1"/>
          </p:cNvSpPr>
          <p:nvPr>
            <p:ph type="body" idx="1"/>
          </p:nvPr>
        </p:nvSpPr>
        <p:spPr>
          <a:xfrm>
            <a:off x="237055" y="799514"/>
            <a:ext cx="8520600" cy="4555200"/>
          </a:xfrm>
        </p:spPr>
        <p:txBody>
          <a:bodyPr/>
          <a:lstStyle/>
          <a:p>
            <a:pPr marL="88900" indent="0" algn="just">
              <a:lnSpc>
                <a:spcPct val="150000"/>
              </a:lnSpc>
              <a:spcAft>
                <a:spcPts val="800"/>
              </a:spcAft>
              <a:buNone/>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5. Like Post: </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Foster engagement and user interaction by allowing readers to show appreciation for posts through likes.</a:t>
            </a:r>
          </a:p>
          <a:p>
            <a:pPr marL="88900" indent="0" algn="just">
              <a:lnSpc>
                <a:spcPct val="150000"/>
              </a:lnSpc>
              <a:spcAft>
                <a:spcPts val="800"/>
              </a:spcAft>
              <a:buNone/>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6. Share Post: </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Extend the reach of your content by providing sharing options, allowing users to easily distribute your posts across various social media platforms. </a:t>
            </a:r>
          </a:p>
        </p:txBody>
      </p:sp>
    </p:spTree>
    <p:extLst>
      <p:ext uri="{BB962C8B-B14F-4D97-AF65-F5344CB8AC3E}">
        <p14:creationId xmlns:p14="http://schemas.microsoft.com/office/powerpoint/2010/main" val="1820107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CEFE1-7106-CFB6-2676-0624CE968731}"/>
              </a:ext>
            </a:extLst>
          </p:cNvPr>
          <p:cNvSpPr>
            <a:spLocks noGrp="1"/>
          </p:cNvSpPr>
          <p:nvPr>
            <p:ph type="title"/>
          </p:nvPr>
        </p:nvSpPr>
        <p:spPr/>
        <p:txBody>
          <a:bodyPr/>
          <a:lstStyle/>
          <a:p>
            <a:r>
              <a:rPr lang="en-IN" dirty="0"/>
              <a:t>CONCLUSION</a:t>
            </a:r>
          </a:p>
        </p:txBody>
      </p:sp>
      <p:sp>
        <p:nvSpPr>
          <p:cNvPr id="3" name="Slide Number Placeholder 2">
            <a:extLst>
              <a:ext uri="{FF2B5EF4-FFF2-40B4-BE49-F238E27FC236}">
                <a16:creationId xmlns:a16="http://schemas.microsoft.com/office/drawing/2014/main" id="{1C252F5B-88AA-383F-846B-2A8BF38E705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9</a:t>
            </a:fld>
            <a:endParaRPr lang="en-GB"/>
          </a:p>
        </p:txBody>
      </p:sp>
      <p:sp>
        <p:nvSpPr>
          <p:cNvPr id="4" name="TextBox 3">
            <a:extLst>
              <a:ext uri="{FF2B5EF4-FFF2-40B4-BE49-F238E27FC236}">
                <a16:creationId xmlns:a16="http://schemas.microsoft.com/office/drawing/2014/main" id="{0E2A7C07-486A-91E3-C7C2-2A54691E0FDC}"/>
              </a:ext>
            </a:extLst>
          </p:cNvPr>
          <p:cNvSpPr txBox="1"/>
          <p:nvPr/>
        </p:nvSpPr>
        <p:spPr>
          <a:xfrm>
            <a:off x="311700" y="1520687"/>
            <a:ext cx="8160758" cy="3754874"/>
          </a:xfrm>
          <a:prstGeom prst="rect">
            <a:avLst/>
          </a:prstGeom>
          <a:noFill/>
        </p:spPr>
        <p:txBody>
          <a:bodyPr wrap="square" rtlCol="0">
            <a:spAutoFit/>
          </a:bodyPr>
          <a:lstStyle/>
          <a:p>
            <a:pPr rtl="0">
              <a:spcBef>
                <a:spcPts val="0"/>
              </a:spcBef>
              <a:spcAft>
                <a:spcPts val="1200"/>
              </a:spcAft>
            </a:pPr>
            <a:r>
              <a:rPr lang="en-US" sz="1800" b="0" i="0" u="none" strike="noStrike" dirty="0">
                <a:solidFill>
                  <a:schemeClr val="tx1"/>
                </a:solidFill>
                <a:effectLst/>
                <a:latin typeface="Times New Roman" panose="02020603050405020304" pitchFamily="18" charset="0"/>
                <a:cs typeface="Times New Roman" panose="02020603050405020304" pitchFamily="18" charset="0"/>
              </a:rPr>
              <a:t>The MERN stack, with its flexibility and scalability, is the ideal foundation for this blogging application. MongoDB provides a reliable and scalable database for storing content and user data. </a:t>
            </a:r>
            <a:r>
              <a:rPr lang="en-US" sz="1800" b="0" i="0" u="none" strike="noStrike" dirty="0" err="1">
                <a:solidFill>
                  <a:schemeClr val="tx1"/>
                </a:solidFill>
                <a:effectLst/>
                <a:latin typeface="Times New Roman" panose="02020603050405020304" pitchFamily="18" charset="0"/>
                <a:cs typeface="Times New Roman" panose="02020603050405020304" pitchFamily="18" charset="0"/>
              </a:rPr>
              <a:t>Express.js</a:t>
            </a:r>
            <a:r>
              <a:rPr lang="en-US" sz="1800" b="0" i="0" u="none" strike="noStrike" dirty="0">
                <a:solidFill>
                  <a:schemeClr val="tx1"/>
                </a:solidFill>
                <a:effectLst/>
                <a:latin typeface="Times New Roman" panose="02020603050405020304" pitchFamily="18" charset="0"/>
                <a:cs typeface="Times New Roman" panose="02020603050405020304" pitchFamily="18" charset="0"/>
              </a:rPr>
              <a:t> offers a robust backend framework, ensuring smooth data handling and API interactions. React, the popular frontend library, provides a dynamic and responsive user interface, while Node.js powers the backend to handle requests efficiently. </a:t>
            </a:r>
          </a:p>
          <a:p>
            <a:pPr rtl="0">
              <a:spcBef>
                <a:spcPts val="0"/>
              </a:spcBef>
              <a:spcAft>
                <a:spcPts val="1200"/>
              </a:spcAft>
            </a:pPr>
            <a:r>
              <a:rPr lang="en-US" sz="1800" b="0" i="0" u="none" strike="noStrike" dirty="0">
                <a:solidFill>
                  <a:schemeClr val="tx1"/>
                </a:solidFill>
                <a:effectLst/>
                <a:latin typeface="Times New Roman" panose="02020603050405020304" pitchFamily="18" charset="0"/>
                <a:cs typeface="Times New Roman" panose="02020603050405020304" pitchFamily="18" charset="0"/>
              </a:rPr>
              <a:t>By bringing together these technologies and features, our MERN stack blogging React app empowers bloggers and readers alike to embark on a journey of creativity, knowledge sharing, and community building in a user-friendly and engaging environment. Whether you're a seasoned blogger or just getting started, this app has something to offer everyone, and it's all made possible by the strength and versatility of the MERN stack.</a:t>
            </a:r>
            <a:br>
              <a:rPr lang="en-US" dirty="0">
                <a:solidFill>
                  <a:schemeClr val="tx1"/>
                </a:solidFill>
                <a:latin typeface="Times New Roman" panose="02020603050405020304" pitchFamily="18" charset="0"/>
                <a:cs typeface="Times New Roman" panose="02020603050405020304" pitchFamily="18" charset="0"/>
              </a:rPr>
            </a:b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481978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1120</TotalTime>
  <Words>736</Words>
  <Application>Microsoft Macintosh PowerPoint</Application>
  <PresentationFormat>On-screen Show (4:3)</PresentationFormat>
  <Paragraphs>64</Paragraphs>
  <Slides>18</Slides>
  <Notes>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18</vt:i4>
      </vt:variant>
    </vt:vector>
  </HeadingPairs>
  <TitlesOfParts>
    <vt:vector size="26" baseType="lpstr">
      <vt:lpstr>Arial</vt:lpstr>
      <vt:lpstr>Times New Roman</vt:lpstr>
      <vt:lpstr>Georgia</vt:lpstr>
      <vt:lpstr>Lucida Bright</vt:lpstr>
      <vt:lpstr>Mistral</vt:lpstr>
      <vt:lpstr>Archivo Narrow</vt:lpstr>
      <vt:lpstr>Simple Light</vt:lpstr>
      <vt:lpstr>1_Simple Light</vt:lpstr>
      <vt:lpstr>WEB STACK PROJECT</vt:lpstr>
      <vt:lpstr>Content Slide</vt:lpstr>
      <vt:lpstr>Abstract</vt:lpstr>
      <vt:lpstr>Introduction</vt:lpstr>
      <vt:lpstr>Hardware Requirements for Blog App </vt:lpstr>
      <vt:lpstr>PowerPoint Presentation</vt:lpstr>
      <vt:lpstr>Modules</vt:lpstr>
      <vt:lpstr>PowerPoint Presentation</vt:lpstr>
      <vt:lpstr>CONCLUSION</vt:lpstr>
      <vt:lpstr>Data Dictionary</vt:lpstr>
      <vt:lpstr>PowerPoint Presentation</vt:lpstr>
      <vt:lpstr>User Interface: Sign Up PAGE</vt:lpstr>
      <vt:lpstr>User Interface: Sign In PAGE</vt:lpstr>
      <vt:lpstr>User Interface: Home PAGE</vt:lpstr>
      <vt:lpstr>User Interface: Display PAGE</vt:lpstr>
      <vt:lpstr>User Interface: Profile PAGE</vt:lpstr>
      <vt:lpstr>User Interface: AddPost PAGE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Mental Health Prediction for Gaming Using  Machine Learning</dc:title>
  <dc:creator>Ansh Bhandari</dc:creator>
  <cp:lastModifiedBy>Aaron Joju</cp:lastModifiedBy>
  <cp:revision>30</cp:revision>
  <dcterms:modified xsi:type="dcterms:W3CDTF">2023-10-13T10:35:14Z</dcterms:modified>
</cp:coreProperties>
</file>